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jpg" ContentType="image/jp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995710" y="1533321"/>
            <a:ext cx="2200579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黑体"/>
                <a:cs typeface="黑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华文楷体"/>
                <a:cs typeface="华文楷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华文楷体"/>
                <a:cs typeface="华文楷体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华文楷体"/>
                <a:cs typeface="华文楷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华文楷体"/>
                <a:cs typeface="华文楷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45435" y="2011349"/>
            <a:ext cx="7101128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华文楷体"/>
                <a:cs typeface="华文楷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172080" y="2905924"/>
            <a:ext cx="7847838" cy="1583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华文楷体"/>
                <a:cs typeface="华文楷体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89039" y="6180632"/>
            <a:ext cx="1042035" cy="361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3" Type="http://schemas.openxmlformats.org/officeDocument/2006/relationships/image" Target="../media/image35.jpg"/><Relationship Id="rId4" Type="http://schemas.openxmlformats.org/officeDocument/2006/relationships/image" Target="../media/image4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Relationship Id="rId3" Type="http://schemas.openxmlformats.org/officeDocument/2006/relationships/image" Target="../media/image44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Relationship Id="rId3" Type="http://schemas.openxmlformats.org/officeDocument/2006/relationships/image" Target="../media/image49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png"/><Relationship Id="rId3" Type="http://schemas.openxmlformats.org/officeDocument/2006/relationships/image" Target="../media/image51.jpg"/><Relationship Id="rId4" Type="http://schemas.openxmlformats.org/officeDocument/2006/relationships/image" Target="../media/image52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Relationship Id="rId3" Type="http://schemas.openxmlformats.org/officeDocument/2006/relationships/image" Target="../media/image54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jpg"/><Relationship Id="rId5" Type="http://schemas.openxmlformats.org/officeDocument/2006/relationships/image" Target="../media/image58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png"/><Relationship Id="rId3" Type="http://schemas.openxmlformats.org/officeDocument/2006/relationships/image" Target="../media/image60.jpg"/><Relationship Id="rId4" Type="http://schemas.openxmlformats.org/officeDocument/2006/relationships/image" Target="../media/image61.jpg"/><Relationship Id="rId5" Type="http://schemas.openxmlformats.org/officeDocument/2006/relationships/image" Target="../media/image62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jpg"/><Relationship Id="rId5" Type="http://schemas.openxmlformats.org/officeDocument/2006/relationships/image" Target="../media/image68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jpg"/><Relationship Id="rId12" Type="http://schemas.openxmlformats.org/officeDocument/2006/relationships/image" Target="../media/image18.png"/><Relationship Id="rId13" Type="http://schemas.openxmlformats.org/officeDocument/2006/relationships/image" Target="../media/image19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jpg"/><Relationship Id="rId3" Type="http://schemas.openxmlformats.org/officeDocument/2006/relationships/image" Target="../media/image21.png"/><Relationship Id="rId4" Type="http://schemas.openxmlformats.org/officeDocument/2006/relationships/image" Target="../media/image22.jpg"/><Relationship Id="rId5" Type="http://schemas.openxmlformats.org/officeDocument/2006/relationships/image" Target="../media/image23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41398" y="805497"/>
            <a:ext cx="41402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微软雅黑"/>
                <a:cs typeface="微软雅黑"/>
              </a:rPr>
              <a:t>国家中小学课程资源</a:t>
            </a:r>
            <a:endParaRPr sz="3600">
              <a:latin typeface="微软雅黑"/>
              <a:cs typeface="微软雅黑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53311" y="2830067"/>
            <a:ext cx="409956" cy="466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473382" y="2073452"/>
            <a:ext cx="12446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b="1">
                <a:solidFill>
                  <a:srgbClr val="FFFFFF"/>
                </a:solidFill>
                <a:latin typeface="微软雅黑"/>
                <a:cs typeface="微软雅黑"/>
              </a:rPr>
              <a:t>序言</a:t>
            </a:r>
            <a:endParaRPr sz="4800">
              <a:latin typeface="微软雅黑"/>
              <a:cs typeface="微软雅黑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834705" y="3569668"/>
          <a:ext cx="9331960" cy="9728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61970"/>
                <a:gridCol w="1074420"/>
                <a:gridCol w="5195570"/>
              </a:tblGrid>
              <a:tr h="486174">
                <a:tc>
                  <a:txBody>
                    <a:bodyPr/>
                    <a:lstStyle/>
                    <a:p>
                      <a:pPr marL="31750">
                        <a:lnSpc>
                          <a:spcPts val="3315"/>
                        </a:lnSpc>
                        <a:tabLst>
                          <a:tab pos="745490" algn="l"/>
                        </a:tabLst>
                      </a:pPr>
                      <a:r>
                        <a:rPr dirty="0" sz="2800" spc="-1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年	</a:t>
                      </a:r>
                      <a:r>
                        <a:rPr dirty="0" sz="280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级：高</a:t>
                      </a:r>
                      <a:r>
                        <a:rPr dirty="0" sz="2800" spc="-1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一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70815">
                        <a:lnSpc>
                          <a:spcPts val="3315"/>
                        </a:lnSpc>
                      </a:pPr>
                      <a:r>
                        <a:rPr dirty="0" sz="280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学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ts val="3315"/>
                        </a:lnSpc>
                      </a:pPr>
                      <a:r>
                        <a:rPr dirty="0" sz="280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科：物理（人教版</a:t>
                      </a:r>
                      <a:r>
                        <a:rPr dirty="0" sz="2800" spc="-1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）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0"/>
                </a:tc>
              </a:tr>
              <a:tr h="48617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80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主讲人：韩立</a:t>
                      </a:r>
                      <a:r>
                        <a:rPr dirty="0" sz="2800" spc="-1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新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r" marR="17462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80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学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marL="17716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80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校：北京师范大学第二附属中</a:t>
                      </a:r>
                      <a:r>
                        <a:rPr dirty="0" sz="2800" spc="-1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学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18415"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36642" y="1489773"/>
            <a:ext cx="205803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latin typeface="黑体"/>
                <a:cs typeface="黑体"/>
              </a:rPr>
              <a:t>物理学概</a:t>
            </a:r>
            <a:r>
              <a:rPr dirty="0" sz="3200" spc="5">
                <a:latin typeface="黑体"/>
                <a:cs typeface="黑体"/>
              </a:rPr>
              <a:t>述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23437" y="2104301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45" y="0"/>
                </a:lnTo>
              </a:path>
            </a:pathLst>
          </a:custGeom>
          <a:ln w="12700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860548" y="1845564"/>
            <a:ext cx="364490" cy="364490"/>
          </a:xfrm>
          <a:custGeom>
            <a:avLst/>
            <a:gdLst/>
            <a:ahLst/>
            <a:cxnLst/>
            <a:rect l="l" t="t" r="r" b="b"/>
            <a:pathLst>
              <a:path w="364489" h="364489">
                <a:moveTo>
                  <a:pt x="0" y="0"/>
                </a:moveTo>
                <a:lnTo>
                  <a:pt x="364236" y="0"/>
                </a:lnTo>
                <a:lnTo>
                  <a:pt x="364236" y="364236"/>
                </a:lnTo>
                <a:lnTo>
                  <a:pt x="0" y="364236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60192" y="2069592"/>
            <a:ext cx="245745" cy="245745"/>
          </a:xfrm>
          <a:custGeom>
            <a:avLst/>
            <a:gdLst/>
            <a:ahLst/>
            <a:cxnLst/>
            <a:rect l="l" t="t" r="r" b="b"/>
            <a:pathLst>
              <a:path w="245745" h="245744">
                <a:moveTo>
                  <a:pt x="0" y="0"/>
                </a:moveTo>
                <a:lnTo>
                  <a:pt x="245364" y="0"/>
                </a:lnTo>
                <a:lnTo>
                  <a:pt x="245364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471441" y="2367927"/>
            <a:ext cx="322516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latin typeface="黑体"/>
                <a:cs typeface="黑体"/>
              </a:rPr>
              <a:t>学以致知，客观理</a:t>
            </a:r>
            <a:r>
              <a:rPr dirty="0" sz="2800" spc="-5">
                <a:latin typeface="黑体"/>
                <a:cs typeface="黑体"/>
              </a:rPr>
              <a:t>性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21647" y="2984182"/>
            <a:ext cx="2307488" cy="29427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764212" y="2984182"/>
            <a:ext cx="3061881" cy="29427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54940">
              <a:lnSpc>
                <a:spcPct val="100000"/>
              </a:lnSpc>
              <a:spcBef>
                <a:spcPts val="105"/>
              </a:spcBef>
            </a:pPr>
            <a:r>
              <a:rPr dirty="0"/>
              <a:t>物理学概</a:t>
            </a:r>
            <a:r>
              <a:rPr dirty="0" spc="5"/>
              <a:t>述</a:t>
            </a:r>
          </a:p>
        </p:txBody>
      </p:sp>
      <p:sp>
        <p:nvSpPr>
          <p:cNvPr id="3" name="object 3"/>
          <p:cNvSpPr/>
          <p:nvPr/>
        </p:nvSpPr>
        <p:spPr>
          <a:xfrm>
            <a:off x="3525049" y="2147836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45" y="0"/>
                </a:lnTo>
              </a:path>
            </a:pathLst>
          </a:custGeom>
          <a:ln w="12700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962655" y="1889760"/>
            <a:ext cx="363220" cy="363220"/>
          </a:xfrm>
          <a:custGeom>
            <a:avLst/>
            <a:gdLst/>
            <a:ahLst/>
            <a:cxnLst/>
            <a:rect l="l" t="t" r="r" b="b"/>
            <a:pathLst>
              <a:path w="363220" h="363219">
                <a:moveTo>
                  <a:pt x="0" y="0"/>
                </a:moveTo>
                <a:lnTo>
                  <a:pt x="362711" y="0"/>
                </a:lnTo>
                <a:lnTo>
                  <a:pt x="362711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162300" y="2112264"/>
            <a:ext cx="245745" cy="247015"/>
          </a:xfrm>
          <a:custGeom>
            <a:avLst/>
            <a:gdLst/>
            <a:ahLst/>
            <a:cxnLst/>
            <a:rect l="l" t="t" r="r" b="b"/>
            <a:pathLst>
              <a:path w="245745" h="247014">
                <a:moveTo>
                  <a:pt x="0" y="0"/>
                </a:moveTo>
                <a:lnTo>
                  <a:pt x="245363" y="0"/>
                </a:lnTo>
                <a:lnTo>
                  <a:pt x="245363" y="246887"/>
                </a:lnTo>
                <a:lnTo>
                  <a:pt x="0" y="246887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573054" y="2411463"/>
            <a:ext cx="322516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latin typeface="黑体"/>
                <a:cs typeface="黑体"/>
              </a:rPr>
              <a:t>观察现象，揭示本</a:t>
            </a:r>
            <a:r>
              <a:rPr dirty="0" sz="2800" spc="-5">
                <a:latin typeface="黑体"/>
                <a:cs typeface="黑体"/>
              </a:rPr>
              <a:t>质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36850" y="3369005"/>
            <a:ext cx="3754767" cy="19100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609321" y="2945383"/>
            <a:ext cx="2720619" cy="28335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71952" y="2263889"/>
            <a:ext cx="6813550" cy="23831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华文楷体"/>
                <a:cs typeface="华文楷体"/>
              </a:rPr>
              <a:t>1900</a:t>
            </a:r>
            <a:r>
              <a:rPr dirty="0" sz="2400" b="1">
                <a:latin typeface="华文楷体"/>
                <a:cs typeface="华文楷体"/>
              </a:rPr>
              <a:t>年，开尔文在英国皇家研究院的演说中说</a:t>
            </a:r>
            <a:r>
              <a:rPr dirty="0" sz="2400" spc="-5" b="1">
                <a:latin typeface="华文楷体"/>
                <a:cs typeface="华文楷体"/>
              </a:rPr>
              <a:t>：</a:t>
            </a:r>
            <a:endParaRPr sz="2400">
              <a:latin typeface="华文楷体"/>
              <a:cs typeface="华文楷体"/>
            </a:endParaRPr>
          </a:p>
          <a:p>
            <a:pPr algn="just" marL="12700" marR="5080">
              <a:lnSpc>
                <a:spcPct val="120000"/>
              </a:lnSpc>
              <a:spcBef>
                <a:spcPts val="1860"/>
              </a:spcBef>
            </a:pPr>
            <a:r>
              <a:rPr dirty="0" sz="2400" b="1">
                <a:latin typeface="华文楷体"/>
                <a:cs typeface="华文楷体"/>
              </a:rPr>
              <a:t>“科学大厦已经基本建成……后辈物理学家只需</a:t>
            </a:r>
            <a:r>
              <a:rPr dirty="0" sz="2400" spc="-5" b="1">
                <a:latin typeface="华文楷体"/>
                <a:cs typeface="华文楷体"/>
              </a:rPr>
              <a:t>做 </a:t>
            </a:r>
            <a:r>
              <a:rPr dirty="0" sz="2400" b="1">
                <a:latin typeface="华文楷体"/>
                <a:cs typeface="华文楷体"/>
              </a:rPr>
              <a:t>一些零碎的修补工作就行了……</a:t>
            </a:r>
            <a:r>
              <a:rPr dirty="0" sz="2400" spc="-105" b="1">
                <a:latin typeface="华文楷体"/>
                <a:cs typeface="华文楷体"/>
              </a:rPr>
              <a:t> </a:t>
            </a:r>
            <a:r>
              <a:rPr dirty="0" sz="2400" b="1">
                <a:latin typeface="华文楷体"/>
                <a:cs typeface="华文楷体"/>
              </a:rPr>
              <a:t>明朗的天空中还</a:t>
            </a:r>
            <a:r>
              <a:rPr dirty="0" sz="2400" spc="-5" b="1">
                <a:latin typeface="华文楷体"/>
                <a:cs typeface="华文楷体"/>
              </a:rPr>
              <a:t>有 </a:t>
            </a:r>
            <a:r>
              <a:rPr dirty="0" sz="2400" b="1">
                <a:latin typeface="华文楷体"/>
                <a:cs typeface="华文楷体"/>
              </a:rPr>
              <a:t>两朵小小的、令人不安的乌云。其中一朵乌云与</a:t>
            </a:r>
            <a:r>
              <a:rPr dirty="0" sz="2400" spc="-5" b="1">
                <a:solidFill>
                  <a:srgbClr val="2D75B6"/>
                </a:solidFill>
                <a:latin typeface="华文楷体"/>
                <a:cs typeface="华文楷体"/>
              </a:rPr>
              <a:t>黑 </a:t>
            </a:r>
            <a:r>
              <a:rPr dirty="0" sz="2400" b="1">
                <a:solidFill>
                  <a:srgbClr val="2D75B6"/>
                </a:solidFill>
                <a:latin typeface="华文楷体"/>
                <a:cs typeface="华文楷体"/>
              </a:rPr>
              <a:t>体辐射</a:t>
            </a:r>
            <a:r>
              <a:rPr dirty="0" sz="2400" b="1">
                <a:latin typeface="华文楷体"/>
                <a:cs typeface="华文楷体"/>
              </a:rPr>
              <a:t>有关，另一朵与</a:t>
            </a:r>
            <a:r>
              <a:rPr dirty="0" sz="2400" b="1">
                <a:solidFill>
                  <a:srgbClr val="2D75B6"/>
                </a:solidFill>
                <a:latin typeface="华文楷体"/>
                <a:cs typeface="华文楷体"/>
              </a:rPr>
              <a:t>光的速度</a:t>
            </a:r>
            <a:r>
              <a:rPr dirty="0" sz="2400" b="1">
                <a:latin typeface="华文楷体"/>
                <a:cs typeface="华文楷体"/>
              </a:rPr>
              <a:t>有关。</a:t>
            </a:r>
            <a:r>
              <a:rPr dirty="0" sz="2400" spc="-5" b="1">
                <a:latin typeface="华文楷体"/>
                <a:cs typeface="华文楷体"/>
              </a:rPr>
              <a:t>”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57471" y="2007107"/>
            <a:ext cx="3327400" cy="3328670"/>
          </a:xfrm>
          <a:custGeom>
            <a:avLst/>
            <a:gdLst/>
            <a:ahLst/>
            <a:cxnLst/>
            <a:rect l="l" t="t" r="r" b="b"/>
            <a:pathLst>
              <a:path w="3327400" h="3328670">
                <a:moveTo>
                  <a:pt x="3326892" y="3328416"/>
                </a:moveTo>
                <a:lnTo>
                  <a:pt x="0" y="3328416"/>
                </a:lnTo>
                <a:lnTo>
                  <a:pt x="1664207" y="0"/>
                </a:lnTo>
                <a:lnTo>
                  <a:pt x="3326892" y="3328416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47070" y="1993607"/>
            <a:ext cx="3348354" cy="3348354"/>
          </a:xfrm>
          <a:custGeom>
            <a:avLst/>
            <a:gdLst/>
            <a:ahLst/>
            <a:cxnLst/>
            <a:rect l="l" t="t" r="r" b="b"/>
            <a:pathLst>
              <a:path w="3348354" h="3348354">
                <a:moveTo>
                  <a:pt x="3347948" y="3347948"/>
                </a:moveTo>
                <a:lnTo>
                  <a:pt x="0" y="3347948"/>
                </a:lnTo>
                <a:lnTo>
                  <a:pt x="1673974" y="0"/>
                </a:lnTo>
                <a:lnTo>
                  <a:pt x="1682496" y="17043"/>
                </a:lnTo>
                <a:lnTo>
                  <a:pt x="1668297" y="17043"/>
                </a:lnTo>
                <a:lnTo>
                  <a:pt x="1673974" y="28397"/>
                </a:lnTo>
                <a:lnTo>
                  <a:pt x="20548" y="3335248"/>
                </a:lnTo>
                <a:lnTo>
                  <a:pt x="10274" y="3335248"/>
                </a:lnTo>
                <a:lnTo>
                  <a:pt x="15951" y="3344443"/>
                </a:lnTo>
                <a:lnTo>
                  <a:pt x="3346195" y="3344443"/>
                </a:lnTo>
                <a:lnTo>
                  <a:pt x="3347948" y="3347948"/>
                </a:lnTo>
                <a:close/>
              </a:path>
              <a:path w="3348354" h="3348354">
                <a:moveTo>
                  <a:pt x="1673974" y="28397"/>
                </a:moveTo>
                <a:lnTo>
                  <a:pt x="1668297" y="17043"/>
                </a:lnTo>
                <a:lnTo>
                  <a:pt x="1679651" y="17043"/>
                </a:lnTo>
                <a:lnTo>
                  <a:pt x="1673974" y="28397"/>
                </a:lnTo>
                <a:close/>
              </a:path>
              <a:path w="3348354" h="3348354">
                <a:moveTo>
                  <a:pt x="3331997" y="3344443"/>
                </a:moveTo>
                <a:lnTo>
                  <a:pt x="1673974" y="28397"/>
                </a:lnTo>
                <a:lnTo>
                  <a:pt x="1679651" y="17043"/>
                </a:lnTo>
                <a:lnTo>
                  <a:pt x="1682496" y="17043"/>
                </a:lnTo>
                <a:lnTo>
                  <a:pt x="3341598" y="3335248"/>
                </a:lnTo>
                <a:lnTo>
                  <a:pt x="3337674" y="3335248"/>
                </a:lnTo>
                <a:lnTo>
                  <a:pt x="3331997" y="3344443"/>
                </a:lnTo>
                <a:close/>
              </a:path>
              <a:path w="3348354" h="3348354">
                <a:moveTo>
                  <a:pt x="15951" y="3344443"/>
                </a:moveTo>
                <a:lnTo>
                  <a:pt x="10274" y="3335248"/>
                </a:lnTo>
                <a:lnTo>
                  <a:pt x="20548" y="3335248"/>
                </a:lnTo>
                <a:lnTo>
                  <a:pt x="15951" y="3344443"/>
                </a:lnTo>
                <a:close/>
              </a:path>
              <a:path w="3348354" h="3348354">
                <a:moveTo>
                  <a:pt x="3331997" y="3344443"/>
                </a:moveTo>
                <a:lnTo>
                  <a:pt x="15951" y="3344443"/>
                </a:lnTo>
                <a:lnTo>
                  <a:pt x="20548" y="3335248"/>
                </a:lnTo>
                <a:lnTo>
                  <a:pt x="3327400" y="3335248"/>
                </a:lnTo>
                <a:lnTo>
                  <a:pt x="3331997" y="3344443"/>
                </a:lnTo>
                <a:close/>
              </a:path>
              <a:path w="3348354" h="3348354">
                <a:moveTo>
                  <a:pt x="3346195" y="3344443"/>
                </a:moveTo>
                <a:lnTo>
                  <a:pt x="3331997" y="3344443"/>
                </a:lnTo>
                <a:lnTo>
                  <a:pt x="3337674" y="3335248"/>
                </a:lnTo>
                <a:lnTo>
                  <a:pt x="3341598" y="3335248"/>
                </a:lnTo>
                <a:lnTo>
                  <a:pt x="3346195" y="33444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821679" y="2340864"/>
            <a:ext cx="2162810" cy="788035"/>
          </a:xfrm>
          <a:custGeom>
            <a:avLst/>
            <a:gdLst/>
            <a:ahLst/>
            <a:cxnLst/>
            <a:rect l="l" t="t" r="r" b="b"/>
            <a:pathLst>
              <a:path w="2162809" h="788035">
                <a:moveTo>
                  <a:pt x="2029968" y="787908"/>
                </a:moveTo>
                <a:lnTo>
                  <a:pt x="131064" y="787908"/>
                </a:lnTo>
                <a:lnTo>
                  <a:pt x="89399" y="781447"/>
                </a:lnTo>
                <a:lnTo>
                  <a:pt x="53276" y="762927"/>
                </a:lnTo>
                <a:lnTo>
                  <a:pt x="24880" y="734530"/>
                </a:lnTo>
                <a:lnTo>
                  <a:pt x="6393" y="698441"/>
                </a:lnTo>
                <a:lnTo>
                  <a:pt x="0" y="656844"/>
                </a:lnTo>
                <a:lnTo>
                  <a:pt x="0" y="131063"/>
                </a:lnTo>
                <a:lnTo>
                  <a:pt x="6393" y="89551"/>
                </a:lnTo>
                <a:lnTo>
                  <a:pt x="24880" y="53505"/>
                </a:lnTo>
                <a:lnTo>
                  <a:pt x="53276" y="25108"/>
                </a:lnTo>
                <a:lnTo>
                  <a:pt x="89399" y="6545"/>
                </a:lnTo>
                <a:lnTo>
                  <a:pt x="131064" y="0"/>
                </a:lnTo>
                <a:lnTo>
                  <a:pt x="2029968" y="0"/>
                </a:lnTo>
                <a:lnTo>
                  <a:pt x="2071888" y="6545"/>
                </a:lnTo>
                <a:lnTo>
                  <a:pt x="2108218" y="25108"/>
                </a:lnTo>
                <a:lnTo>
                  <a:pt x="2136846" y="53505"/>
                </a:lnTo>
                <a:lnTo>
                  <a:pt x="2155662" y="89551"/>
                </a:lnTo>
                <a:lnTo>
                  <a:pt x="2162555" y="131063"/>
                </a:lnTo>
                <a:lnTo>
                  <a:pt x="2162555" y="656844"/>
                </a:lnTo>
                <a:lnTo>
                  <a:pt x="2155662" y="698441"/>
                </a:lnTo>
                <a:lnTo>
                  <a:pt x="2136846" y="734530"/>
                </a:lnTo>
                <a:lnTo>
                  <a:pt x="2108218" y="762927"/>
                </a:lnTo>
                <a:lnTo>
                  <a:pt x="2071888" y="781447"/>
                </a:lnTo>
                <a:lnTo>
                  <a:pt x="2029968" y="787908"/>
                </a:lnTo>
                <a:close/>
              </a:path>
            </a:pathLst>
          </a:custGeom>
          <a:solidFill>
            <a:srgbClr val="FFFFFF">
              <a:alpha val="9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814695" y="2334196"/>
            <a:ext cx="2175510" cy="801370"/>
          </a:xfrm>
          <a:custGeom>
            <a:avLst/>
            <a:gdLst/>
            <a:ahLst/>
            <a:cxnLst/>
            <a:rect l="l" t="t" r="r" b="b"/>
            <a:pathLst>
              <a:path w="2175509" h="801369">
                <a:moveTo>
                  <a:pt x="2051786" y="800100"/>
                </a:moveTo>
                <a:lnTo>
                  <a:pt x="123723" y="800100"/>
                </a:lnTo>
                <a:lnTo>
                  <a:pt x="96824" y="795020"/>
                </a:lnTo>
                <a:lnTo>
                  <a:pt x="84162" y="789940"/>
                </a:lnTo>
                <a:lnTo>
                  <a:pt x="78054" y="787400"/>
                </a:lnTo>
                <a:lnTo>
                  <a:pt x="72110" y="783590"/>
                </a:lnTo>
                <a:lnTo>
                  <a:pt x="66344" y="781050"/>
                </a:lnTo>
                <a:lnTo>
                  <a:pt x="60756" y="777240"/>
                </a:lnTo>
                <a:lnTo>
                  <a:pt x="55346" y="773430"/>
                </a:lnTo>
                <a:lnTo>
                  <a:pt x="50139" y="769620"/>
                </a:lnTo>
                <a:lnTo>
                  <a:pt x="45148" y="764540"/>
                </a:lnTo>
                <a:lnTo>
                  <a:pt x="40360" y="760730"/>
                </a:lnTo>
                <a:lnTo>
                  <a:pt x="19951" y="734060"/>
                </a:lnTo>
                <a:lnTo>
                  <a:pt x="16637" y="728980"/>
                </a:lnTo>
                <a:lnTo>
                  <a:pt x="2793" y="690880"/>
                </a:lnTo>
                <a:lnTo>
                  <a:pt x="0" y="662940"/>
                </a:lnTo>
                <a:lnTo>
                  <a:pt x="0" y="137160"/>
                </a:lnTo>
                <a:lnTo>
                  <a:pt x="6197" y="96520"/>
                </a:lnTo>
                <a:lnTo>
                  <a:pt x="19951" y="66040"/>
                </a:lnTo>
                <a:lnTo>
                  <a:pt x="23533" y="59690"/>
                </a:lnTo>
                <a:lnTo>
                  <a:pt x="45148" y="35560"/>
                </a:lnTo>
                <a:lnTo>
                  <a:pt x="50139" y="30480"/>
                </a:lnTo>
                <a:lnTo>
                  <a:pt x="55346" y="26670"/>
                </a:lnTo>
                <a:lnTo>
                  <a:pt x="60756" y="22860"/>
                </a:lnTo>
                <a:lnTo>
                  <a:pt x="66344" y="19050"/>
                </a:lnTo>
                <a:lnTo>
                  <a:pt x="72110" y="16510"/>
                </a:lnTo>
                <a:lnTo>
                  <a:pt x="78054" y="12700"/>
                </a:lnTo>
                <a:lnTo>
                  <a:pt x="84162" y="10160"/>
                </a:lnTo>
                <a:lnTo>
                  <a:pt x="96824" y="5080"/>
                </a:lnTo>
                <a:lnTo>
                  <a:pt x="123723" y="0"/>
                </a:lnTo>
                <a:lnTo>
                  <a:pt x="2051786" y="0"/>
                </a:lnTo>
                <a:lnTo>
                  <a:pt x="2078685" y="5080"/>
                </a:lnTo>
                <a:lnTo>
                  <a:pt x="2091347" y="10160"/>
                </a:lnTo>
                <a:lnTo>
                  <a:pt x="2097455" y="12700"/>
                </a:lnTo>
                <a:lnTo>
                  <a:pt x="125158" y="12700"/>
                </a:lnTo>
                <a:lnTo>
                  <a:pt x="118579" y="13970"/>
                </a:lnTo>
                <a:lnTo>
                  <a:pt x="112737" y="13970"/>
                </a:lnTo>
                <a:lnTo>
                  <a:pt x="106375" y="16510"/>
                </a:lnTo>
                <a:lnTo>
                  <a:pt x="106692" y="16510"/>
                </a:lnTo>
                <a:lnTo>
                  <a:pt x="100444" y="17780"/>
                </a:lnTo>
                <a:lnTo>
                  <a:pt x="100749" y="17780"/>
                </a:lnTo>
                <a:lnTo>
                  <a:pt x="97694" y="19050"/>
                </a:lnTo>
                <a:lnTo>
                  <a:pt x="94932" y="19050"/>
                </a:lnTo>
                <a:lnTo>
                  <a:pt x="88963" y="21590"/>
                </a:lnTo>
                <a:lnTo>
                  <a:pt x="89255" y="21590"/>
                </a:lnTo>
                <a:lnTo>
                  <a:pt x="83426" y="24130"/>
                </a:lnTo>
                <a:lnTo>
                  <a:pt x="83705" y="24130"/>
                </a:lnTo>
                <a:lnTo>
                  <a:pt x="78041" y="26670"/>
                </a:lnTo>
                <a:lnTo>
                  <a:pt x="78308" y="26670"/>
                </a:lnTo>
                <a:lnTo>
                  <a:pt x="72809" y="30480"/>
                </a:lnTo>
                <a:lnTo>
                  <a:pt x="73063" y="30480"/>
                </a:lnTo>
                <a:lnTo>
                  <a:pt x="67729" y="33020"/>
                </a:lnTo>
                <a:lnTo>
                  <a:pt x="67983" y="33020"/>
                </a:lnTo>
                <a:lnTo>
                  <a:pt x="62826" y="36830"/>
                </a:lnTo>
                <a:lnTo>
                  <a:pt x="63080" y="36830"/>
                </a:lnTo>
                <a:lnTo>
                  <a:pt x="58115" y="40640"/>
                </a:lnTo>
                <a:lnTo>
                  <a:pt x="58343" y="40640"/>
                </a:lnTo>
                <a:lnTo>
                  <a:pt x="53568" y="44450"/>
                </a:lnTo>
                <a:lnTo>
                  <a:pt x="53797" y="44450"/>
                </a:lnTo>
                <a:lnTo>
                  <a:pt x="49237" y="48260"/>
                </a:lnTo>
                <a:lnTo>
                  <a:pt x="49441" y="48260"/>
                </a:lnTo>
                <a:lnTo>
                  <a:pt x="45097" y="53340"/>
                </a:lnTo>
                <a:lnTo>
                  <a:pt x="45300" y="53340"/>
                </a:lnTo>
                <a:lnTo>
                  <a:pt x="41160" y="57150"/>
                </a:lnTo>
                <a:lnTo>
                  <a:pt x="41363" y="57150"/>
                </a:lnTo>
                <a:lnTo>
                  <a:pt x="37452" y="62230"/>
                </a:lnTo>
                <a:lnTo>
                  <a:pt x="37642" y="62230"/>
                </a:lnTo>
                <a:lnTo>
                  <a:pt x="33972" y="67310"/>
                </a:lnTo>
                <a:lnTo>
                  <a:pt x="34150" y="67310"/>
                </a:lnTo>
                <a:lnTo>
                  <a:pt x="30721" y="72390"/>
                </a:lnTo>
                <a:lnTo>
                  <a:pt x="30886" y="72390"/>
                </a:lnTo>
                <a:lnTo>
                  <a:pt x="27724" y="77470"/>
                </a:lnTo>
                <a:lnTo>
                  <a:pt x="27863" y="77470"/>
                </a:lnTo>
                <a:lnTo>
                  <a:pt x="24968" y="82550"/>
                </a:lnTo>
                <a:lnTo>
                  <a:pt x="25095" y="82550"/>
                </a:lnTo>
                <a:lnTo>
                  <a:pt x="22466" y="88900"/>
                </a:lnTo>
                <a:lnTo>
                  <a:pt x="20231" y="93980"/>
                </a:lnTo>
                <a:lnTo>
                  <a:pt x="18275" y="100330"/>
                </a:lnTo>
                <a:lnTo>
                  <a:pt x="16951" y="105410"/>
                </a:lnTo>
                <a:lnTo>
                  <a:pt x="16675" y="105410"/>
                </a:lnTo>
                <a:lnTo>
                  <a:pt x="15201" y="111760"/>
                </a:lnTo>
                <a:lnTo>
                  <a:pt x="14109" y="118110"/>
                </a:lnTo>
                <a:lnTo>
                  <a:pt x="13322" y="124460"/>
                </a:lnTo>
                <a:lnTo>
                  <a:pt x="12865" y="130810"/>
                </a:lnTo>
                <a:lnTo>
                  <a:pt x="12700" y="137160"/>
                </a:lnTo>
                <a:lnTo>
                  <a:pt x="12700" y="662940"/>
                </a:lnTo>
                <a:lnTo>
                  <a:pt x="12865" y="669290"/>
                </a:lnTo>
                <a:lnTo>
                  <a:pt x="13360" y="675640"/>
                </a:lnTo>
                <a:lnTo>
                  <a:pt x="14160" y="681990"/>
                </a:lnTo>
                <a:lnTo>
                  <a:pt x="15265" y="688340"/>
                </a:lnTo>
                <a:lnTo>
                  <a:pt x="16675" y="694690"/>
                </a:lnTo>
                <a:lnTo>
                  <a:pt x="18364" y="699770"/>
                </a:lnTo>
                <a:lnTo>
                  <a:pt x="20345" y="706120"/>
                </a:lnTo>
                <a:lnTo>
                  <a:pt x="22593" y="711200"/>
                </a:lnTo>
                <a:lnTo>
                  <a:pt x="25095" y="717550"/>
                </a:lnTo>
                <a:lnTo>
                  <a:pt x="24968" y="717550"/>
                </a:lnTo>
                <a:lnTo>
                  <a:pt x="27863" y="722630"/>
                </a:lnTo>
                <a:lnTo>
                  <a:pt x="27724" y="722630"/>
                </a:lnTo>
                <a:lnTo>
                  <a:pt x="30886" y="727710"/>
                </a:lnTo>
                <a:lnTo>
                  <a:pt x="30721" y="727710"/>
                </a:lnTo>
                <a:lnTo>
                  <a:pt x="34150" y="732790"/>
                </a:lnTo>
                <a:lnTo>
                  <a:pt x="33972" y="732790"/>
                </a:lnTo>
                <a:lnTo>
                  <a:pt x="37642" y="737870"/>
                </a:lnTo>
                <a:lnTo>
                  <a:pt x="37452" y="737870"/>
                </a:lnTo>
                <a:lnTo>
                  <a:pt x="41363" y="742950"/>
                </a:lnTo>
                <a:lnTo>
                  <a:pt x="41160" y="742950"/>
                </a:lnTo>
                <a:lnTo>
                  <a:pt x="45300" y="746760"/>
                </a:lnTo>
                <a:lnTo>
                  <a:pt x="45097" y="746760"/>
                </a:lnTo>
                <a:lnTo>
                  <a:pt x="49441" y="751840"/>
                </a:lnTo>
                <a:lnTo>
                  <a:pt x="49237" y="751840"/>
                </a:lnTo>
                <a:lnTo>
                  <a:pt x="53797" y="755650"/>
                </a:lnTo>
                <a:lnTo>
                  <a:pt x="53568" y="755650"/>
                </a:lnTo>
                <a:lnTo>
                  <a:pt x="58343" y="759460"/>
                </a:lnTo>
                <a:lnTo>
                  <a:pt x="58115" y="759460"/>
                </a:lnTo>
                <a:lnTo>
                  <a:pt x="63080" y="763270"/>
                </a:lnTo>
                <a:lnTo>
                  <a:pt x="62826" y="763270"/>
                </a:lnTo>
                <a:lnTo>
                  <a:pt x="67983" y="767080"/>
                </a:lnTo>
                <a:lnTo>
                  <a:pt x="67729" y="767080"/>
                </a:lnTo>
                <a:lnTo>
                  <a:pt x="73063" y="769620"/>
                </a:lnTo>
                <a:lnTo>
                  <a:pt x="72809" y="769620"/>
                </a:lnTo>
                <a:lnTo>
                  <a:pt x="78308" y="773430"/>
                </a:lnTo>
                <a:lnTo>
                  <a:pt x="78041" y="773430"/>
                </a:lnTo>
                <a:lnTo>
                  <a:pt x="83705" y="775970"/>
                </a:lnTo>
                <a:lnTo>
                  <a:pt x="83426" y="775970"/>
                </a:lnTo>
                <a:lnTo>
                  <a:pt x="89255" y="778510"/>
                </a:lnTo>
                <a:lnTo>
                  <a:pt x="88963" y="778510"/>
                </a:lnTo>
                <a:lnTo>
                  <a:pt x="94932" y="781050"/>
                </a:lnTo>
                <a:lnTo>
                  <a:pt x="94640" y="781050"/>
                </a:lnTo>
                <a:lnTo>
                  <a:pt x="100749" y="782320"/>
                </a:lnTo>
                <a:lnTo>
                  <a:pt x="100444" y="782320"/>
                </a:lnTo>
                <a:lnTo>
                  <a:pt x="106692" y="783590"/>
                </a:lnTo>
                <a:lnTo>
                  <a:pt x="106375" y="783590"/>
                </a:lnTo>
                <a:lnTo>
                  <a:pt x="112737" y="786130"/>
                </a:lnTo>
                <a:lnTo>
                  <a:pt x="118579" y="786130"/>
                </a:lnTo>
                <a:lnTo>
                  <a:pt x="125158" y="787400"/>
                </a:lnTo>
                <a:lnTo>
                  <a:pt x="131203" y="787400"/>
                </a:lnTo>
                <a:lnTo>
                  <a:pt x="137960" y="788670"/>
                </a:lnTo>
                <a:lnTo>
                  <a:pt x="2094401" y="788670"/>
                </a:lnTo>
                <a:lnTo>
                  <a:pt x="2091347" y="789940"/>
                </a:lnTo>
                <a:lnTo>
                  <a:pt x="2078685" y="795020"/>
                </a:lnTo>
                <a:lnTo>
                  <a:pt x="2051786" y="800100"/>
                </a:lnTo>
                <a:close/>
              </a:path>
              <a:path w="2175509" h="801369">
                <a:moveTo>
                  <a:pt x="2080869" y="20320"/>
                </a:moveTo>
                <a:lnTo>
                  <a:pt x="2074760" y="17780"/>
                </a:lnTo>
                <a:lnTo>
                  <a:pt x="2075065" y="17780"/>
                </a:lnTo>
                <a:lnTo>
                  <a:pt x="2068817" y="16510"/>
                </a:lnTo>
                <a:lnTo>
                  <a:pt x="2069122" y="16510"/>
                </a:lnTo>
                <a:lnTo>
                  <a:pt x="2062772" y="13970"/>
                </a:lnTo>
                <a:lnTo>
                  <a:pt x="2056917" y="13970"/>
                </a:lnTo>
                <a:lnTo>
                  <a:pt x="2050338" y="12700"/>
                </a:lnTo>
                <a:lnTo>
                  <a:pt x="2097455" y="12700"/>
                </a:lnTo>
                <a:lnTo>
                  <a:pt x="2103399" y="16510"/>
                </a:lnTo>
                <a:lnTo>
                  <a:pt x="2109165" y="19050"/>
                </a:lnTo>
                <a:lnTo>
                  <a:pt x="2080577" y="19050"/>
                </a:lnTo>
                <a:lnTo>
                  <a:pt x="2080869" y="20320"/>
                </a:lnTo>
                <a:close/>
              </a:path>
              <a:path w="2175509" h="801369">
                <a:moveTo>
                  <a:pt x="112433" y="15240"/>
                </a:moveTo>
                <a:lnTo>
                  <a:pt x="112737" y="13970"/>
                </a:lnTo>
                <a:lnTo>
                  <a:pt x="118897" y="13970"/>
                </a:lnTo>
                <a:lnTo>
                  <a:pt x="112433" y="15240"/>
                </a:lnTo>
                <a:close/>
              </a:path>
              <a:path w="2175509" h="801369">
                <a:moveTo>
                  <a:pt x="2063076" y="15240"/>
                </a:moveTo>
                <a:lnTo>
                  <a:pt x="2056612" y="13970"/>
                </a:lnTo>
                <a:lnTo>
                  <a:pt x="2062772" y="13970"/>
                </a:lnTo>
                <a:lnTo>
                  <a:pt x="2063076" y="15240"/>
                </a:lnTo>
                <a:close/>
              </a:path>
              <a:path w="2175509" h="801369">
                <a:moveTo>
                  <a:pt x="94640" y="20320"/>
                </a:moveTo>
                <a:lnTo>
                  <a:pt x="94932" y="19050"/>
                </a:lnTo>
                <a:lnTo>
                  <a:pt x="97694" y="19050"/>
                </a:lnTo>
                <a:lnTo>
                  <a:pt x="94640" y="20320"/>
                </a:lnTo>
                <a:close/>
              </a:path>
              <a:path w="2175509" h="801369">
                <a:moveTo>
                  <a:pt x="2158911" y="106680"/>
                </a:moveTo>
                <a:lnTo>
                  <a:pt x="2157145" y="100330"/>
                </a:lnTo>
                <a:lnTo>
                  <a:pt x="2155164" y="93980"/>
                </a:lnTo>
                <a:lnTo>
                  <a:pt x="2152916" y="88900"/>
                </a:lnTo>
                <a:lnTo>
                  <a:pt x="2150414" y="82550"/>
                </a:lnTo>
                <a:lnTo>
                  <a:pt x="2147646" y="77470"/>
                </a:lnTo>
                <a:lnTo>
                  <a:pt x="2147785" y="77470"/>
                </a:lnTo>
                <a:lnTo>
                  <a:pt x="2144623" y="72390"/>
                </a:lnTo>
                <a:lnTo>
                  <a:pt x="2144776" y="72390"/>
                </a:lnTo>
                <a:lnTo>
                  <a:pt x="2141359" y="67310"/>
                </a:lnTo>
                <a:lnTo>
                  <a:pt x="2141537" y="67310"/>
                </a:lnTo>
                <a:lnTo>
                  <a:pt x="2137867" y="62230"/>
                </a:lnTo>
                <a:lnTo>
                  <a:pt x="2138045" y="62230"/>
                </a:lnTo>
                <a:lnTo>
                  <a:pt x="2134146" y="57150"/>
                </a:lnTo>
                <a:lnTo>
                  <a:pt x="2134336" y="57150"/>
                </a:lnTo>
                <a:lnTo>
                  <a:pt x="2130209" y="53340"/>
                </a:lnTo>
                <a:lnTo>
                  <a:pt x="2130412" y="53340"/>
                </a:lnTo>
                <a:lnTo>
                  <a:pt x="2126056" y="48260"/>
                </a:lnTo>
                <a:lnTo>
                  <a:pt x="2126272" y="48260"/>
                </a:lnTo>
                <a:lnTo>
                  <a:pt x="2121712" y="44450"/>
                </a:lnTo>
                <a:lnTo>
                  <a:pt x="2121928" y="44450"/>
                </a:lnTo>
                <a:lnTo>
                  <a:pt x="2117166" y="40640"/>
                </a:lnTo>
                <a:lnTo>
                  <a:pt x="2117394" y="40640"/>
                </a:lnTo>
                <a:lnTo>
                  <a:pt x="2112429" y="36830"/>
                </a:lnTo>
                <a:lnTo>
                  <a:pt x="2112670" y="36830"/>
                </a:lnTo>
                <a:lnTo>
                  <a:pt x="2107526" y="33020"/>
                </a:lnTo>
                <a:lnTo>
                  <a:pt x="2107780" y="33020"/>
                </a:lnTo>
                <a:lnTo>
                  <a:pt x="2102446" y="30480"/>
                </a:lnTo>
                <a:lnTo>
                  <a:pt x="2102700" y="30480"/>
                </a:lnTo>
                <a:lnTo>
                  <a:pt x="2097201" y="26670"/>
                </a:lnTo>
                <a:lnTo>
                  <a:pt x="2097468" y="26670"/>
                </a:lnTo>
                <a:lnTo>
                  <a:pt x="2091804" y="24130"/>
                </a:lnTo>
                <a:lnTo>
                  <a:pt x="2092083" y="24130"/>
                </a:lnTo>
                <a:lnTo>
                  <a:pt x="2086254" y="21590"/>
                </a:lnTo>
                <a:lnTo>
                  <a:pt x="2086546" y="21590"/>
                </a:lnTo>
                <a:lnTo>
                  <a:pt x="2080577" y="19050"/>
                </a:lnTo>
                <a:lnTo>
                  <a:pt x="2109165" y="19050"/>
                </a:lnTo>
                <a:lnTo>
                  <a:pt x="2114753" y="22860"/>
                </a:lnTo>
                <a:lnTo>
                  <a:pt x="2120163" y="26670"/>
                </a:lnTo>
                <a:lnTo>
                  <a:pt x="2125370" y="30480"/>
                </a:lnTo>
                <a:lnTo>
                  <a:pt x="2130361" y="35560"/>
                </a:lnTo>
                <a:lnTo>
                  <a:pt x="2135149" y="39370"/>
                </a:lnTo>
                <a:lnTo>
                  <a:pt x="2155558" y="66040"/>
                </a:lnTo>
                <a:lnTo>
                  <a:pt x="2158873" y="71120"/>
                </a:lnTo>
                <a:lnTo>
                  <a:pt x="2171786" y="105410"/>
                </a:lnTo>
                <a:lnTo>
                  <a:pt x="2158834" y="105410"/>
                </a:lnTo>
                <a:lnTo>
                  <a:pt x="2158911" y="106680"/>
                </a:lnTo>
                <a:close/>
              </a:path>
              <a:path w="2175509" h="801369">
                <a:moveTo>
                  <a:pt x="16598" y="106680"/>
                </a:moveTo>
                <a:lnTo>
                  <a:pt x="16675" y="105410"/>
                </a:lnTo>
                <a:lnTo>
                  <a:pt x="16951" y="105410"/>
                </a:lnTo>
                <a:lnTo>
                  <a:pt x="16598" y="106680"/>
                </a:lnTo>
                <a:close/>
              </a:path>
              <a:path w="2175509" h="801369">
                <a:moveTo>
                  <a:pt x="2094401" y="788670"/>
                </a:moveTo>
                <a:lnTo>
                  <a:pt x="2037537" y="788670"/>
                </a:lnTo>
                <a:lnTo>
                  <a:pt x="2044306" y="787400"/>
                </a:lnTo>
                <a:lnTo>
                  <a:pt x="2050338" y="787400"/>
                </a:lnTo>
                <a:lnTo>
                  <a:pt x="2056917" y="786130"/>
                </a:lnTo>
                <a:lnTo>
                  <a:pt x="2062772" y="786130"/>
                </a:lnTo>
                <a:lnTo>
                  <a:pt x="2069122" y="783590"/>
                </a:lnTo>
                <a:lnTo>
                  <a:pt x="2068817" y="783590"/>
                </a:lnTo>
                <a:lnTo>
                  <a:pt x="2075065" y="782320"/>
                </a:lnTo>
                <a:lnTo>
                  <a:pt x="2074760" y="782320"/>
                </a:lnTo>
                <a:lnTo>
                  <a:pt x="2080869" y="781050"/>
                </a:lnTo>
                <a:lnTo>
                  <a:pt x="2080577" y="781050"/>
                </a:lnTo>
                <a:lnTo>
                  <a:pt x="2086546" y="778510"/>
                </a:lnTo>
                <a:lnTo>
                  <a:pt x="2086254" y="778510"/>
                </a:lnTo>
                <a:lnTo>
                  <a:pt x="2092083" y="775970"/>
                </a:lnTo>
                <a:lnTo>
                  <a:pt x="2091804" y="775970"/>
                </a:lnTo>
                <a:lnTo>
                  <a:pt x="2097468" y="773430"/>
                </a:lnTo>
                <a:lnTo>
                  <a:pt x="2097201" y="773430"/>
                </a:lnTo>
                <a:lnTo>
                  <a:pt x="2102700" y="769620"/>
                </a:lnTo>
                <a:lnTo>
                  <a:pt x="2102446" y="769620"/>
                </a:lnTo>
                <a:lnTo>
                  <a:pt x="2107780" y="767080"/>
                </a:lnTo>
                <a:lnTo>
                  <a:pt x="2107526" y="767080"/>
                </a:lnTo>
                <a:lnTo>
                  <a:pt x="2112670" y="763270"/>
                </a:lnTo>
                <a:lnTo>
                  <a:pt x="2112429" y="763270"/>
                </a:lnTo>
                <a:lnTo>
                  <a:pt x="2117394" y="759460"/>
                </a:lnTo>
                <a:lnTo>
                  <a:pt x="2117166" y="759460"/>
                </a:lnTo>
                <a:lnTo>
                  <a:pt x="2121928" y="755650"/>
                </a:lnTo>
                <a:lnTo>
                  <a:pt x="2121712" y="755650"/>
                </a:lnTo>
                <a:lnTo>
                  <a:pt x="2126272" y="751840"/>
                </a:lnTo>
                <a:lnTo>
                  <a:pt x="2126056" y="751840"/>
                </a:lnTo>
                <a:lnTo>
                  <a:pt x="2130412" y="746760"/>
                </a:lnTo>
                <a:lnTo>
                  <a:pt x="2130209" y="746760"/>
                </a:lnTo>
                <a:lnTo>
                  <a:pt x="2134336" y="742950"/>
                </a:lnTo>
                <a:lnTo>
                  <a:pt x="2134146" y="742950"/>
                </a:lnTo>
                <a:lnTo>
                  <a:pt x="2138045" y="737870"/>
                </a:lnTo>
                <a:lnTo>
                  <a:pt x="2137867" y="737870"/>
                </a:lnTo>
                <a:lnTo>
                  <a:pt x="2141537" y="732790"/>
                </a:lnTo>
                <a:lnTo>
                  <a:pt x="2141359" y="732790"/>
                </a:lnTo>
                <a:lnTo>
                  <a:pt x="2144776" y="727710"/>
                </a:lnTo>
                <a:lnTo>
                  <a:pt x="2144623" y="727710"/>
                </a:lnTo>
                <a:lnTo>
                  <a:pt x="2147785" y="722630"/>
                </a:lnTo>
                <a:lnTo>
                  <a:pt x="2147646" y="722630"/>
                </a:lnTo>
                <a:lnTo>
                  <a:pt x="2150541" y="717550"/>
                </a:lnTo>
                <a:lnTo>
                  <a:pt x="2153043" y="711200"/>
                </a:lnTo>
                <a:lnTo>
                  <a:pt x="2155278" y="706120"/>
                </a:lnTo>
                <a:lnTo>
                  <a:pt x="2157234" y="699770"/>
                </a:lnTo>
                <a:lnTo>
                  <a:pt x="2158911" y="694690"/>
                </a:lnTo>
                <a:lnTo>
                  <a:pt x="2160295" y="688340"/>
                </a:lnTo>
                <a:lnTo>
                  <a:pt x="2161387" y="681990"/>
                </a:lnTo>
                <a:lnTo>
                  <a:pt x="2162175" y="675640"/>
                </a:lnTo>
                <a:lnTo>
                  <a:pt x="2162657" y="669290"/>
                </a:lnTo>
                <a:lnTo>
                  <a:pt x="2162809" y="662940"/>
                </a:lnTo>
                <a:lnTo>
                  <a:pt x="2162809" y="137160"/>
                </a:lnTo>
                <a:lnTo>
                  <a:pt x="2162644" y="130810"/>
                </a:lnTo>
                <a:lnTo>
                  <a:pt x="2162149" y="124460"/>
                </a:lnTo>
                <a:lnTo>
                  <a:pt x="2161349" y="118110"/>
                </a:lnTo>
                <a:lnTo>
                  <a:pt x="2160231" y="111760"/>
                </a:lnTo>
                <a:lnTo>
                  <a:pt x="2158834" y="105410"/>
                </a:lnTo>
                <a:lnTo>
                  <a:pt x="2171786" y="105410"/>
                </a:lnTo>
                <a:lnTo>
                  <a:pt x="2175509" y="137160"/>
                </a:lnTo>
                <a:lnTo>
                  <a:pt x="2175509" y="662940"/>
                </a:lnTo>
                <a:lnTo>
                  <a:pt x="2169312" y="703580"/>
                </a:lnTo>
                <a:lnTo>
                  <a:pt x="2155558" y="734060"/>
                </a:lnTo>
                <a:lnTo>
                  <a:pt x="2151976" y="740410"/>
                </a:lnTo>
                <a:lnTo>
                  <a:pt x="2130361" y="764540"/>
                </a:lnTo>
                <a:lnTo>
                  <a:pt x="2125370" y="769620"/>
                </a:lnTo>
                <a:lnTo>
                  <a:pt x="2120163" y="773430"/>
                </a:lnTo>
                <a:lnTo>
                  <a:pt x="2114753" y="777240"/>
                </a:lnTo>
                <a:lnTo>
                  <a:pt x="2109165" y="781050"/>
                </a:lnTo>
                <a:lnTo>
                  <a:pt x="2103399" y="783590"/>
                </a:lnTo>
                <a:lnTo>
                  <a:pt x="2097455" y="787400"/>
                </a:lnTo>
                <a:lnTo>
                  <a:pt x="2094401" y="788670"/>
                </a:lnTo>
                <a:close/>
              </a:path>
              <a:path w="2175509" h="801369">
                <a:moveTo>
                  <a:pt x="2037778" y="801370"/>
                </a:moveTo>
                <a:lnTo>
                  <a:pt x="137718" y="801370"/>
                </a:lnTo>
                <a:lnTo>
                  <a:pt x="130721" y="800100"/>
                </a:lnTo>
                <a:lnTo>
                  <a:pt x="2044788" y="800100"/>
                </a:lnTo>
                <a:lnTo>
                  <a:pt x="2037778" y="80137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973216" y="2502877"/>
            <a:ext cx="185737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理性科学精</a:t>
            </a:r>
            <a:r>
              <a:rPr dirty="0" spc="-5"/>
              <a:t>神</a:t>
            </a:r>
          </a:p>
        </p:txBody>
      </p:sp>
      <p:sp>
        <p:nvSpPr>
          <p:cNvPr id="7" name="object 7"/>
          <p:cNvSpPr/>
          <p:nvPr/>
        </p:nvSpPr>
        <p:spPr>
          <a:xfrm>
            <a:off x="5821679" y="3227832"/>
            <a:ext cx="2162810" cy="789940"/>
          </a:xfrm>
          <a:custGeom>
            <a:avLst/>
            <a:gdLst/>
            <a:ahLst/>
            <a:cxnLst/>
            <a:rect l="l" t="t" r="r" b="b"/>
            <a:pathLst>
              <a:path w="2162809" h="789939">
                <a:moveTo>
                  <a:pt x="2029968" y="789432"/>
                </a:moveTo>
                <a:lnTo>
                  <a:pt x="131064" y="789432"/>
                </a:lnTo>
                <a:lnTo>
                  <a:pt x="89399" y="782391"/>
                </a:lnTo>
                <a:lnTo>
                  <a:pt x="53276" y="763499"/>
                </a:lnTo>
                <a:lnTo>
                  <a:pt x="24880" y="734869"/>
                </a:lnTo>
                <a:lnTo>
                  <a:pt x="6393" y="698613"/>
                </a:lnTo>
                <a:lnTo>
                  <a:pt x="0" y="656844"/>
                </a:lnTo>
                <a:lnTo>
                  <a:pt x="0" y="131064"/>
                </a:lnTo>
                <a:lnTo>
                  <a:pt x="9966" y="80135"/>
                </a:lnTo>
                <a:lnTo>
                  <a:pt x="37976" y="38471"/>
                </a:lnTo>
                <a:lnTo>
                  <a:pt x="79763" y="10338"/>
                </a:lnTo>
                <a:lnTo>
                  <a:pt x="131064" y="0"/>
                </a:lnTo>
                <a:lnTo>
                  <a:pt x="2029968" y="0"/>
                </a:lnTo>
                <a:lnTo>
                  <a:pt x="2071888" y="6710"/>
                </a:lnTo>
                <a:lnTo>
                  <a:pt x="2108218" y="25355"/>
                </a:lnTo>
                <a:lnTo>
                  <a:pt x="2136846" y="53752"/>
                </a:lnTo>
                <a:lnTo>
                  <a:pt x="2155662" y="89716"/>
                </a:lnTo>
                <a:lnTo>
                  <a:pt x="2162555" y="131064"/>
                </a:lnTo>
                <a:lnTo>
                  <a:pt x="2162555" y="656844"/>
                </a:lnTo>
                <a:lnTo>
                  <a:pt x="2155662" y="698613"/>
                </a:lnTo>
                <a:lnTo>
                  <a:pt x="2136846" y="734869"/>
                </a:lnTo>
                <a:lnTo>
                  <a:pt x="2108218" y="763499"/>
                </a:lnTo>
                <a:lnTo>
                  <a:pt x="2071888" y="782391"/>
                </a:lnTo>
                <a:lnTo>
                  <a:pt x="2029968" y="789432"/>
                </a:lnTo>
                <a:close/>
              </a:path>
            </a:pathLst>
          </a:custGeom>
          <a:solidFill>
            <a:srgbClr val="FFFFFF">
              <a:alpha val="9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814695" y="3221507"/>
            <a:ext cx="2175510" cy="801370"/>
          </a:xfrm>
          <a:custGeom>
            <a:avLst/>
            <a:gdLst/>
            <a:ahLst/>
            <a:cxnLst/>
            <a:rect l="l" t="t" r="r" b="b"/>
            <a:pathLst>
              <a:path w="2175509" h="801370">
                <a:moveTo>
                  <a:pt x="2051786" y="800100"/>
                </a:moveTo>
                <a:lnTo>
                  <a:pt x="123723" y="800100"/>
                </a:lnTo>
                <a:lnTo>
                  <a:pt x="96824" y="795019"/>
                </a:lnTo>
                <a:lnTo>
                  <a:pt x="84162" y="789939"/>
                </a:lnTo>
                <a:lnTo>
                  <a:pt x="78054" y="787400"/>
                </a:lnTo>
                <a:lnTo>
                  <a:pt x="72110" y="783589"/>
                </a:lnTo>
                <a:lnTo>
                  <a:pt x="66344" y="781050"/>
                </a:lnTo>
                <a:lnTo>
                  <a:pt x="60756" y="777239"/>
                </a:lnTo>
                <a:lnTo>
                  <a:pt x="55346" y="773429"/>
                </a:lnTo>
                <a:lnTo>
                  <a:pt x="50139" y="769619"/>
                </a:lnTo>
                <a:lnTo>
                  <a:pt x="45148" y="764539"/>
                </a:lnTo>
                <a:lnTo>
                  <a:pt x="40360" y="760729"/>
                </a:lnTo>
                <a:lnTo>
                  <a:pt x="19951" y="734059"/>
                </a:lnTo>
                <a:lnTo>
                  <a:pt x="16637" y="728979"/>
                </a:lnTo>
                <a:lnTo>
                  <a:pt x="2793" y="690879"/>
                </a:lnTo>
                <a:lnTo>
                  <a:pt x="0" y="662939"/>
                </a:lnTo>
                <a:lnTo>
                  <a:pt x="0" y="137159"/>
                </a:lnTo>
                <a:lnTo>
                  <a:pt x="6197" y="96519"/>
                </a:lnTo>
                <a:lnTo>
                  <a:pt x="19951" y="66039"/>
                </a:lnTo>
                <a:lnTo>
                  <a:pt x="23533" y="59689"/>
                </a:lnTo>
                <a:lnTo>
                  <a:pt x="45148" y="35559"/>
                </a:lnTo>
                <a:lnTo>
                  <a:pt x="50139" y="30479"/>
                </a:lnTo>
                <a:lnTo>
                  <a:pt x="55346" y="26669"/>
                </a:lnTo>
                <a:lnTo>
                  <a:pt x="60756" y="22859"/>
                </a:lnTo>
                <a:lnTo>
                  <a:pt x="66344" y="19049"/>
                </a:lnTo>
                <a:lnTo>
                  <a:pt x="72110" y="16509"/>
                </a:lnTo>
                <a:lnTo>
                  <a:pt x="78054" y="12699"/>
                </a:lnTo>
                <a:lnTo>
                  <a:pt x="84162" y="10159"/>
                </a:lnTo>
                <a:lnTo>
                  <a:pt x="96824" y="5079"/>
                </a:lnTo>
                <a:lnTo>
                  <a:pt x="123723" y="0"/>
                </a:lnTo>
                <a:lnTo>
                  <a:pt x="2051786" y="0"/>
                </a:lnTo>
                <a:lnTo>
                  <a:pt x="2078685" y="5079"/>
                </a:lnTo>
                <a:lnTo>
                  <a:pt x="2091347" y="10159"/>
                </a:lnTo>
                <a:lnTo>
                  <a:pt x="2097455" y="12699"/>
                </a:lnTo>
                <a:lnTo>
                  <a:pt x="125158" y="12699"/>
                </a:lnTo>
                <a:lnTo>
                  <a:pt x="118579" y="13969"/>
                </a:lnTo>
                <a:lnTo>
                  <a:pt x="112737" y="13969"/>
                </a:lnTo>
                <a:lnTo>
                  <a:pt x="106375" y="16509"/>
                </a:lnTo>
                <a:lnTo>
                  <a:pt x="106692" y="16509"/>
                </a:lnTo>
                <a:lnTo>
                  <a:pt x="100444" y="17779"/>
                </a:lnTo>
                <a:lnTo>
                  <a:pt x="100749" y="17779"/>
                </a:lnTo>
                <a:lnTo>
                  <a:pt x="97694" y="19049"/>
                </a:lnTo>
                <a:lnTo>
                  <a:pt x="94932" y="19049"/>
                </a:lnTo>
                <a:lnTo>
                  <a:pt x="88963" y="21589"/>
                </a:lnTo>
                <a:lnTo>
                  <a:pt x="89255" y="21589"/>
                </a:lnTo>
                <a:lnTo>
                  <a:pt x="83426" y="24129"/>
                </a:lnTo>
                <a:lnTo>
                  <a:pt x="83705" y="24129"/>
                </a:lnTo>
                <a:lnTo>
                  <a:pt x="78041" y="26669"/>
                </a:lnTo>
                <a:lnTo>
                  <a:pt x="78308" y="26669"/>
                </a:lnTo>
                <a:lnTo>
                  <a:pt x="72809" y="30479"/>
                </a:lnTo>
                <a:lnTo>
                  <a:pt x="73063" y="30479"/>
                </a:lnTo>
                <a:lnTo>
                  <a:pt x="67729" y="33019"/>
                </a:lnTo>
                <a:lnTo>
                  <a:pt x="67983" y="33019"/>
                </a:lnTo>
                <a:lnTo>
                  <a:pt x="62826" y="36829"/>
                </a:lnTo>
                <a:lnTo>
                  <a:pt x="63080" y="36829"/>
                </a:lnTo>
                <a:lnTo>
                  <a:pt x="58115" y="40639"/>
                </a:lnTo>
                <a:lnTo>
                  <a:pt x="58343" y="40639"/>
                </a:lnTo>
                <a:lnTo>
                  <a:pt x="53568" y="44450"/>
                </a:lnTo>
                <a:lnTo>
                  <a:pt x="53797" y="44450"/>
                </a:lnTo>
                <a:lnTo>
                  <a:pt x="49237" y="48259"/>
                </a:lnTo>
                <a:lnTo>
                  <a:pt x="49441" y="48259"/>
                </a:lnTo>
                <a:lnTo>
                  <a:pt x="45097" y="53339"/>
                </a:lnTo>
                <a:lnTo>
                  <a:pt x="45300" y="53339"/>
                </a:lnTo>
                <a:lnTo>
                  <a:pt x="41160" y="57150"/>
                </a:lnTo>
                <a:lnTo>
                  <a:pt x="41363" y="57150"/>
                </a:lnTo>
                <a:lnTo>
                  <a:pt x="37452" y="62229"/>
                </a:lnTo>
                <a:lnTo>
                  <a:pt x="37642" y="62229"/>
                </a:lnTo>
                <a:lnTo>
                  <a:pt x="33972" y="67309"/>
                </a:lnTo>
                <a:lnTo>
                  <a:pt x="34150" y="67309"/>
                </a:lnTo>
                <a:lnTo>
                  <a:pt x="30721" y="72389"/>
                </a:lnTo>
                <a:lnTo>
                  <a:pt x="30886" y="72389"/>
                </a:lnTo>
                <a:lnTo>
                  <a:pt x="27724" y="77469"/>
                </a:lnTo>
                <a:lnTo>
                  <a:pt x="27863" y="77469"/>
                </a:lnTo>
                <a:lnTo>
                  <a:pt x="24968" y="82550"/>
                </a:lnTo>
                <a:lnTo>
                  <a:pt x="25095" y="82550"/>
                </a:lnTo>
                <a:lnTo>
                  <a:pt x="22466" y="88900"/>
                </a:lnTo>
                <a:lnTo>
                  <a:pt x="20231" y="93979"/>
                </a:lnTo>
                <a:lnTo>
                  <a:pt x="18275" y="100329"/>
                </a:lnTo>
                <a:lnTo>
                  <a:pt x="16951" y="105409"/>
                </a:lnTo>
                <a:lnTo>
                  <a:pt x="16675" y="105409"/>
                </a:lnTo>
                <a:lnTo>
                  <a:pt x="15201" y="111759"/>
                </a:lnTo>
                <a:lnTo>
                  <a:pt x="14109" y="118109"/>
                </a:lnTo>
                <a:lnTo>
                  <a:pt x="13322" y="124459"/>
                </a:lnTo>
                <a:lnTo>
                  <a:pt x="12865" y="130809"/>
                </a:lnTo>
                <a:lnTo>
                  <a:pt x="12700" y="137159"/>
                </a:lnTo>
                <a:lnTo>
                  <a:pt x="12700" y="662939"/>
                </a:lnTo>
                <a:lnTo>
                  <a:pt x="12865" y="669289"/>
                </a:lnTo>
                <a:lnTo>
                  <a:pt x="13360" y="675639"/>
                </a:lnTo>
                <a:lnTo>
                  <a:pt x="14160" y="681989"/>
                </a:lnTo>
                <a:lnTo>
                  <a:pt x="15265" y="688339"/>
                </a:lnTo>
                <a:lnTo>
                  <a:pt x="16675" y="694689"/>
                </a:lnTo>
                <a:lnTo>
                  <a:pt x="18364" y="699769"/>
                </a:lnTo>
                <a:lnTo>
                  <a:pt x="20345" y="706119"/>
                </a:lnTo>
                <a:lnTo>
                  <a:pt x="22593" y="711200"/>
                </a:lnTo>
                <a:lnTo>
                  <a:pt x="25095" y="717550"/>
                </a:lnTo>
                <a:lnTo>
                  <a:pt x="24968" y="717550"/>
                </a:lnTo>
                <a:lnTo>
                  <a:pt x="27863" y="722629"/>
                </a:lnTo>
                <a:lnTo>
                  <a:pt x="27724" y="722629"/>
                </a:lnTo>
                <a:lnTo>
                  <a:pt x="30886" y="727709"/>
                </a:lnTo>
                <a:lnTo>
                  <a:pt x="30721" y="727709"/>
                </a:lnTo>
                <a:lnTo>
                  <a:pt x="34150" y="732789"/>
                </a:lnTo>
                <a:lnTo>
                  <a:pt x="33972" y="732789"/>
                </a:lnTo>
                <a:lnTo>
                  <a:pt x="37642" y="737869"/>
                </a:lnTo>
                <a:lnTo>
                  <a:pt x="37452" y="737869"/>
                </a:lnTo>
                <a:lnTo>
                  <a:pt x="41363" y="742950"/>
                </a:lnTo>
                <a:lnTo>
                  <a:pt x="41160" y="742950"/>
                </a:lnTo>
                <a:lnTo>
                  <a:pt x="45300" y="746759"/>
                </a:lnTo>
                <a:lnTo>
                  <a:pt x="45097" y="746759"/>
                </a:lnTo>
                <a:lnTo>
                  <a:pt x="49441" y="751839"/>
                </a:lnTo>
                <a:lnTo>
                  <a:pt x="49237" y="751839"/>
                </a:lnTo>
                <a:lnTo>
                  <a:pt x="53797" y="755650"/>
                </a:lnTo>
                <a:lnTo>
                  <a:pt x="53568" y="755650"/>
                </a:lnTo>
                <a:lnTo>
                  <a:pt x="58343" y="759459"/>
                </a:lnTo>
                <a:lnTo>
                  <a:pt x="58115" y="759459"/>
                </a:lnTo>
                <a:lnTo>
                  <a:pt x="63080" y="763269"/>
                </a:lnTo>
                <a:lnTo>
                  <a:pt x="62826" y="763269"/>
                </a:lnTo>
                <a:lnTo>
                  <a:pt x="67983" y="767079"/>
                </a:lnTo>
                <a:lnTo>
                  <a:pt x="67729" y="767079"/>
                </a:lnTo>
                <a:lnTo>
                  <a:pt x="73063" y="769619"/>
                </a:lnTo>
                <a:lnTo>
                  <a:pt x="72809" y="769619"/>
                </a:lnTo>
                <a:lnTo>
                  <a:pt x="78308" y="773429"/>
                </a:lnTo>
                <a:lnTo>
                  <a:pt x="78041" y="773429"/>
                </a:lnTo>
                <a:lnTo>
                  <a:pt x="83705" y="775969"/>
                </a:lnTo>
                <a:lnTo>
                  <a:pt x="83426" y="775969"/>
                </a:lnTo>
                <a:lnTo>
                  <a:pt x="89255" y="778509"/>
                </a:lnTo>
                <a:lnTo>
                  <a:pt x="88963" y="778509"/>
                </a:lnTo>
                <a:lnTo>
                  <a:pt x="94932" y="781050"/>
                </a:lnTo>
                <a:lnTo>
                  <a:pt x="94640" y="781050"/>
                </a:lnTo>
                <a:lnTo>
                  <a:pt x="100749" y="782319"/>
                </a:lnTo>
                <a:lnTo>
                  <a:pt x="100444" y="782319"/>
                </a:lnTo>
                <a:lnTo>
                  <a:pt x="106692" y="783589"/>
                </a:lnTo>
                <a:lnTo>
                  <a:pt x="106375" y="783589"/>
                </a:lnTo>
                <a:lnTo>
                  <a:pt x="112737" y="786129"/>
                </a:lnTo>
                <a:lnTo>
                  <a:pt x="118579" y="786129"/>
                </a:lnTo>
                <a:lnTo>
                  <a:pt x="125158" y="787400"/>
                </a:lnTo>
                <a:lnTo>
                  <a:pt x="131203" y="787400"/>
                </a:lnTo>
                <a:lnTo>
                  <a:pt x="137960" y="788669"/>
                </a:lnTo>
                <a:lnTo>
                  <a:pt x="2094401" y="788669"/>
                </a:lnTo>
                <a:lnTo>
                  <a:pt x="2091347" y="789939"/>
                </a:lnTo>
                <a:lnTo>
                  <a:pt x="2078685" y="795019"/>
                </a:lnTo>
                <a:lnTo>
                  <a:pt x="2051786" y="800100"/>
                </a:lnTo>
                <a:close/>
              </a:path>
              <a:path w="2175509" h="801370">
                <a:moveTo>
                  <a:pt x="2080869" y="20319"/>
                </a:moveTo>
                <a:lnTo>
                  <a:pt x="2074760" y="17779"/>
                </a:lnTo>
                <a:lnTo>
                  <a:pt x="2075065" y="17779"/>
                </a:lnTo>
                <a:lnTo>
                  <a:pt x="2068817" y="16509"/>
                </a:lnTo>
                <a:lnTo>
                  <a:pt x="2069122" y="16509"/>
                </a:lnTo>
                <a:lnTo>
                  <a:pt x="2062772" y="13969"/>
                </a:lnTo>
                <a:lnTo>
                  <a:pt x="2056917" y="13969"/>
                </a:lnTo>
                <a:lnTo>
                  <a:pt x="2050338" y="12699"/>
                </a:lnTo>
                <a:lnTo>
                  <a:pt x="2097455" y="12699"/>
                </a:lnTo>
                <a:lnTo>
                  <a:pt x="2103399" y="16509"/>
                </a:lnTo>
                <a:lnTo>
                  <a:pt x="2109165" y="19049"/>
                </a:lnTo>
                <a:lnTo>
                  <a:pt x="2080577" y="19049"/>
                </a:lnTo>
                <a:lnTo>
                  <a:pt x="2080869" y="20319"/>
                </a:lnTo>
                <a:close/>
              </a:path>
              <a:path w="2175509" h="801370">
                <a:moveTo>
                  <a:pt x="112433" y="15239"/>
                </a:moveTo>
                <a:lnTo>
                  <a:pt x="112737" y="13969"/>
                </a:lnTo>
                <a:lnTo>
                  <a:pt x="118897" y="13969"/>
                </a:lnTo>
                <a:lnTo>
                  <a:pt x="112433" y="15239"/>
                </a:lnTo>
                <a:close/>
              </a:path>
              <a:path w="2175509" h="801370">
                <a:moveTo>
                  <a:pt x="2063076" y="15239"/>
                </a:moveTo>
                <a:lnTo>
                  <a:pt x="2056612" y="13969"/>
                </a:lnTo>
                <a:lnTo>
                  <a:pt x="2062772" y="13969"/>
                </a:lnTo>
                <a:lnTo>
                  <a:pt x="2063076" y="15239"/>
                </a:lnTo>
                <a:close/>
              </a:path>
              <a:path w="2175509" h="801370">
                <a:moveTo>
                  <a:pt x="94640" y="20319"/>
                </a:moveTo>
                <a:lnTo>
                  <a:pt x="94932" y="19049"/>
                </a:lnTo>
                <a:lnTo>
                  <a:pt x="97694" y="19049"/>
                </a:lnTo>
                <a:lnTo>
                  <a:pt x="94640" y="20319"/>
                </a:lnTo>
                <a:close/>
              </a:path>
              <a:path w="2175509" h="801370">
                <a:moveTo>
                  <a:pt x="2158911" y="106679"/>
                </a:moveTo>
                <a:lnTo>
                  <a:pt x="2157145" y="100329"/>
                </a:lnTo>
                <a:lnTo>
                  <a:pt x="2155164" y="93979"/>
                </a:lnTo>
                <a:lnTo>
                  <a:pt x="2152916" y="88900"/>
                </a:lnTo>
                <a:lnTo>
                  <a:pt x="2150414" y="82550"/>
                </a:lnTo>
                <a:lnTo>
                  <a:pt x="2147646" y="77469"/>
                </a:lnTo>
                <a:lnTo>
                  <a:pt x="2147785" y="77469"/>
                </a:lnTo>
                <a:lnTo>
                  <a:pt x="2144623" y="72389"/>
                </a:lnTo>
                <a:lnTo>
                  <a:pt x="2144776" y="72389"/>
                </a:lnTo>
                <a:lnTo>
                  <a:pt x="2141359" y="67309"/>
                </a:lnTo>
                <a:lnTo>
                  <a:pt x="2141537" y="67309"/>
                </a:lnTo>
                <a:lnTo>
                  <a:pt x="2137867" y="62229"/>
                </a:lnTo>
                <a:lnTo>
                  <a:pt x="2138045" y="62229"/>
                </a:lnTo>
                <a:lnTo>
                  <a:pt x="2134146" y="57150"/>
                </a:lnTo>
                <a:lnTo>
                  <a:pt x="2134336" y="57150"/>
                </a:lnTo>
                <a:lnTo>
                  <a:pt x="2130209" y="53339"/>
                </a:lnTo>
                <a:lnTo>
                  <a:pt x="2130412" y="53339"/>
                </a:lnTo>
                <a:lnTo>
                  <a:pt x="2126056" y="48259"/>
                </a:lnTo>
                <a:lnTo>
                  <a:pt x="2126272" y="48259"/>
                </a:lnTo>
                <a:lnTo>
                  <a:pt x="2121712" y="44450"/>
                </a:lnTo>
                <a:lnTo>
                  <a:pt x="2121928" y="44450"/>
                </a:lnTo>
                <a:lnTo>
                  <a:pt x="2117166" y="40639"/>
                </a:lnTo>
                <a:lnTo>
                  <a:pt x="2117394" y="40639"/>
                </a:lnTo>
                <a:lnTo>
                  <a:pt x="2112429" y="36829"/>
                </a:lnTo>
                <a:lnTo>
                  <a:pt x="2112670" y="36829"/>
                </a:lnTo>
                <a:lnTo>
                  <a:pt x="2107526" y="33019"/>
                </a:lnTo>
                <a:lnTo>
                  <a:pt x="2107780" y="33019"/>
                </a:lnTo>
                <a:lnTo>
                  <a:pt x="2102446" y="30479"/>
                </a:lnTo>
                <a:lnTo>
                  <a:pt x="2102700" y="30479"/>
                </a:lnTo>
                <a:lnTo>
                  <a:pt x="2097201" y="26669"/>
                </a:lnTo>
                <a:lnTo>
                  <a:pt x="2097468" y="26669"/>
                </a:lnTo>
                <a:lnTo>
                  <a:pt x="2091804" y="24129"/>
                </a:lnTo>
                <a:lnTo>
                  <a:pt x="2092083" y="24129"/>
                </a:lnTo>
                <a:lnTo>
                  <a:pt x="2086254" y="21589"/>
                </a:lnTo>
                <a:lnTo>
                  <a:pt x="2086546" y="21589"/>
                </a:lnTo>
                <a:lnTo>
                  <a:pt x="2080577" y="19049"/>
                </a:lnTo>
                <a:lnTo>
                  <a:pt x="2109165" y="19049"/>
                </a:lnTo>
                <a:lnTo>
                  <a:pt x="2114753" y="22859"/>
                </a:lnTo>
                <a:lnTo>
                  <a:pt x="2120163" y="26669"/>
                </a:lnTo>
                <a:lnTo>
                  <a:pt x="2125370" y="30479"/>
                </a:lnTo>
                <a:lnTo>
                  <a:pt x="2130361" y="35559"/>
                </a:lnTo>
                <a:lnTo>
                  <a:pt x="2135149" y="39369"/>
                </a:lnTo>
                <a:lnTo>
                  <a:pt x="2155558" y="66039"/>
                </a:lnTo>
                <a:lnTo>
                  <a:pt x="2158873" y="71119"/>
                </a:lnTo>
                <a:lnTo>
                  <a:pt x="2171786" y="105409"/>
                </a:lnTo>
                <a:lnTo>
                  <a:pt x="2158834" y="105409"/>
                </a:lnTo>
                <a:lnTo>
                  <a:pt x="2158911" y="106679"/>
                </a:lnTo>
                <a:close/>
              </a:path>
              <a:path w="2175509" h="801370">
                <a:moveTo>
                  <a:pt x="16598" y="106679"/>
                </a:moveTo>
                <a:lnTo>
                  <a:pt x="16675" y="105409"/>
                </a:lnTo>
                <a:lnTo>
                  <a:pt x="16951" y="105409"/>
                </a:lnTo>
                <a:lnTo>
                  <a:pt x="16598" y="106679"/>
                </a:lnTo>
                <a:close/>
              </a:path>
              <a:path w="2175509" h="801370">
                <a:moveTo>
                  <a:pt x="2094401" y="788669"/>
                </a:moveTo>
                <a:lnTo>
                  <a:pt x="2037537" y="788669"/>
                </a:lnTo>
                <a:lnTo>
                  <a:pt x="2044306" y="787400"/>
                </a:lnTo>
                <a:lnTo>
                  <a:pt x="2050338" y="787400"/>
                </a:lnTo>
                <a:lnTo>
                  <a:pt x="2056917" y="786129"/>
                </a:lnTo>
                <a:lnTo>
                  <a:pt x="2062772" y="786129"/>
                </a:lnTo>
                <a:lnTo>
                  <a:pt x="2069122" y="783589"/>
                </a:lnTo>
                <a:lnTo>
                  <a:pt x="2068817" y="783589"/>
                </a:lnTo>
                <a:lnTo>
                  <a:pt x="2075065" y="782319"/>
                </a:lnTo>
                <a:lnTo>
                  <a:pt x="2074760" y="782319"/>
                </a:lnTo>
                <a:lnTo>
                  <a:pt x="2080869" y="781050"/>
                </a:lnTo>
                <a:lnTo>
                  <a:pt x="2080577" y="781050"/>
                </a:lnTo>
                <a:lnTo>
                  <a:pt x="2086546" y="778509"/>
                </a:lnTo>
                <a:lnTo>
                  <a:pt x="2086254" y="778509"/>
                </a:lnTo>
                <a:lnTo>
                  <a:pt x="2092083" y="775969"/>
                </a:lnTo>
                <a:lnTo>
                  <a:pt x="2091804" y="775969"/>
                </a:lnTo>
                <a:lnTo>
                  <a:pt x="2097468" y="773429"/>
                </a:lnTo>
                <a:lnTo>
                  <a:pt x="2097201" y="773429"/>
                </a:lnTo>
                <a:lnTo>
                  <a:pt x="2102700" y="769619"/>
                </a:lnTo>
                <a:lnTo>
                  <a:pt x="2102446" y="769619"/>
                </a:lnTo>
                <a:lnTo>
                  <a:pt x="2107780" y="767079"/>
                </a:lnTo>
                <a:lnTo>
                  <a:pt x="2107526" y="767079"/>
                </a:lnTo>
                <a:lnTo>
                  <a:pt x="2112670" y="763269"/>
                </a:lnTo>
                <a:lnTo>
                  <a:pt x="2112429" y="763269"/>
                </a:lnTo>
                <a:lnTo>
                  <a:pt x="2117394" y="759459"/>
                </a:lnTo>
                <a:lnTo>
                  <a:pt x="2117166" y="759459"/>
                </a:lnTo>
                <a:lnTo>
                  <a:pt x="2121928" y="755650"/>
                </a:lnTo>
                <a:lnTo>
                  <a:pt x="2121712" y="755650"/>
                </a:lnTo>
                <a:lnTo>
                  <a:pt x="2126272" y="751839"/>
                </a:lnTo>
                <a:lnTo>
                  <a:pt x="2126056" y="751839"/>
                </a:lnTo>
                <a:lnTo>
                  <a:pt x="2130412" y="746759"/>
                </a:lnTo>
                <a:lnTo>
                  <a:pt x="2130209" y="746759"/>
                </a:lnTo>
                <a:lnTo>
                  <a:pt x="2134336" y="742950"/>
                </a:lnTo>
                <a:lnTo>
                  <a:pt x="2134146" y="742950"/>
                </a:lnTo>
                <a:lnTo>
                  <a:pt x="2138045" y="737869"/>
                </a:lnTo>
                <a:lnTo>
                  <a:pt x="2137867" y="737869"/>
                </a:lnTo>
                <a:lnTo>
                  <a:pt x="2141537" y="732789"/>
                </a:lnTo>
                <a:lnTo>
                  <a:pt x="2141359" y="732789"/>
                </a:lnTo>
                <a:lnTo>
                  <a:pt x="2144776" y="727709"/>
                </a:lnTo>
                <a:lnTo>
                  <a:pt x="2144623" y="727709"/>
                </a:lnTo>
                <a:lnTo>
                  <a:pt x="2147785" y="722629"/>
                </a:lnTo>
                <a:lnTo>
                  <a:pt x="2147646" y="722629"/>
                </a:lnTo>
                <a:lnTo>
                  <a:pt x="2150541" y="717550"/>
                </a:lnTo>
                <a:lnTo>
                  <a:pt x="2153043" y="711200"/>
                </a:lnTo>
                <a:lnTo>
                  <a:pt x="2155278" y="706119"/>
                </a:lnTo>
                <a:lnTo>
                  <a:pt x="2157234" y="699769"/>
                </a:lnTo>
                <a:lnTo>
                  <a:pt x="2158911" y="694689"/>
                </a:lnTo>
                <a:lnTo>
                  <a:pt x="2160295" y="688339"/>
                </a:lnTo>
                <a:lnTo>
                  <a:pt x="2161387" y="681989"/>
                </a:lnTo>
                <a:lnTo>
                  <a:pt x="2162175" y="675639"/>
                </a:lnTo>
                <a:lnTo>
                  <a:pt x="2162657" y="669289"/>
                </a:lnTo>
                <a:lnTo>
                  <a:pt x="2162809" y="662939"/>
                </a:lnTo>
                <a:lnTo>
                  <a:pt x="2162809" y="137159"/>
                </a:lnTo>
                <a:lnTo>
                  <a:pt x="2162644" y="130809"/>
                </a:lnTo>
                <a:lnTo>
                  <a:pt x="2162149" y="124459"/>
                </a:lnTo>
                <a:lnTo>
                  <a:pt x="2161349" y="118109"/>
                </a:lnTo>
                <a:lnTo>
                  <a:pt x="2160231" y="111759"/>
                </a:lnTo>
                <a:lnTo>
                  <a:pt x="2158834" y="105409"/>
                </a:lnTo>
                <a:lnTo>
                  <a:pt x="2171786" y="105409"/>
                </a:lnTo>
                <a:lnTo>
                  <a:pt x="2175509" y="137159"/>
                </a:lnTo>
                <a:lnTo>
                  <a:pt x="2175509" y="662939"/>
                </a:lnTo>
                <a:lnTo>
                  <a:pt x="2169312" y="703579"/>
                </a:lnTo>
                <a:lnTo>
                  <a:pt x="2155558" y="734059"/>
                </a:lnTo>
                <a:lnTo>
                  <a:pt x="2151976" y="740409"/>
                </a:lnTo>
                <a:lnTo>
                  <a:pt x="2130361" y="764539"/>
                </a:lnTo>
                <a:lnTo>
                  <a:pt x="2125370" y="769619"/>
                </a:lnTo>
                <a:lnTo>
                  <a:pt x="2120163" y="773429"/>
                </a:lnTo>
                <a:lnTo>
                  <a:pt x="2114753" y="777239"/>
                </a:lnTo>
                <a:lnTo>
                  <a:pt x="2109165" y="781050"/>
                </a:lnTo>
                <a:lnTo>
                  <a:pt x="2103399" y="783589"/>
                </a:lnTo>
                <a:lnTo>
                  <a:pt x="2097455" y="787400"/>
                </a:lnTo>
                <a:lnTo>
                  <a:pt x="2094401" y="788669"/>
                </a:lnTo>
                <a:close/>
              </a:path>
              <a:path w="2175509" h="801370">
                <a:moveTo>
                  <a:pt x="2037778" y="801369"/>
                </a:moveTo>
                <a:lnTo>
                  <a:pt x="137718" y="801369"/>
                </a:lnTo>
                <a:lnTo>
                  <a:pt x="130721" y="800100"/>
                </a:lnTo>
                <a:lnTo>
                  <a:pt x="2044788" y="800100"/>
                </a:lnTo>
                <a:lnTo>
                  <a:pt x="2037778" y="80136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821679" y="4114800"/>
            <a:ext cx="2162810" cy="789940"/>
          </a:xfrm>
          <a:custGeom>
            <a:avLst/>
            <a:gdLst/>
            <a:ahLst/>
            <a:cxnLst/>
            <a:rect l="l" t="t" r="r" b="b"/>
            <a:pathLst>
              <a:path w="2162809" h="789939">
                <a:moveTo>
                  <a:pt x="2029968" y="789432"/>
                </a:moveTo>
                <a:lnTo>
                  <a:pt x="131064" y="789432"/>
                </a:lnTo>
                <a:lnTo>
                  <a:pt x="79763" y="778908"/>
                </a:lnTo>
                <a:lnTo>
                  <a:pt x="37976" y="750712"/>
                </a:lnTo>
                <a:lnTo>
                  <a:pt x="9966" y="709111"/>
                </a:lnTo>
                <a:lnTo>
                  <a:pt x="0" y="658367"/>
                </a:lnTo>
                <a:lnTo>
                  <a:pt x="0" y="131063"/>
                </a:lnTo>
                <a:lnTo>
                  <a:pt x="9966" y="80327"/>
                </a:lnTo>
                <a:lnTo>
                  <a:pt x="37976" y="38728"/>
                </a:lnTo>
                <a:lnTo>
                  <a:pt x="79763" y="10531"/>
                </a:lnTo>
                <a:lnTo>
                  <a:pt x="131064" y="0"/>
                </a:lnTo>
                <a:lnTo>
                  <a:pt x="2029968" y="0"/>
                </a:lnTo>
                <a:lnTo>
                  <a:pt x="2081578" y="10531"/>
                </a:lnTo>
                <a:lnTo>
                  <a:pt x="2123627" y="38728"/>
                </a:lnTo>
                <a:lnTo>
                  <a:pt x="2151993" y="80327"/>
                </a:lnTo>
                <a:lnTo>
                  <a:pt x="2162555" y="131063"/>
                </a:lnTo>
                <a:lnTo>
                  <a:pt x="2162555" y="658367"/>
                </a:lnTo>
                <a:lnTo>
                  <a:pt x="2151993" y="709111"/>
                </a:lnTo>
                <a:lnTo>
                  <a:pt x="2123627" y="750712"/>
                </a:lnTo>
                <a:lnTo>
                  <a:pt x="2081578" y="778908"/>
                </a:lnTo>
                <a:lnTo>
                  <a:pt x="2029968" y="789432"/>
                </a:lnTo>
                <a:close/>
              </a:path>
            </a:pathLst>
          </a:custGeom>
          <a:solidFill>
            <a:srgbClr val="FFFFFF">
              <a:alpha val="9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814695" y="4108818"/>
            <a:ext cx="2175510" cy="801370"/>
          </a:xfrm>
          <a:custGeom>
            <a:avLst/>
            <a:gdLst/>
            <a:ahLst/>
            <a:cxnLst/>
            <a:rect l="l" t="t" r="r" b="b"/>
            <a:pathLst>
              <a:path w="2175509" h="801370">
                <a:moveTo>
                  <a:pt x="2051786" y="800100"/>
                </a:moveTo>
                <a:lnTo>
                  <a:pt x="123723" y="800100"/>
                </a:lnTo>
                <a:lnTo>
                  <a:pt x="96824" y="795020"/>
                </a:lnTo>
                <a:lnTo>
                  <a:pt x="84162" y="789939"/>
                </a:lnTo>
                <a:lnTo>
                  <a:pt x="78054" y="787400"/>
                </a:lnTo>
                <a:lnTo>
                  <a:pt x="72110" y="783589"/>
                </a:lnTo>
                <a:lnTo>
                  <a:pt x="66344" y="781050"/>
                </a:lnTo>
                <a:lnTo>
                  <a:pt x="60756" y="777239"/>
                </a:lnTo>
                <a:lnTo>
                  <a:pt x="55346" y="773429"/>
                </a:lnTo>
                <a:lnTo>
                  <a:pt x="50139" y="769620"/>
                </a:lnTo>
                <a:lnTo>
                  <a:pt x="45148" y="764539"/>
                </a:lnTo>
                <a:lnTo>
                  <a:pt x="40360" y="760729"/>
                </a:lnTo>
                <a:lnTo>
                  <a:pt x="19951" y="734060"/>
                </a:lnTo>
                <a:lnTo>
                  <a:pt x="16637" y="728979"/>
                </a:lnTo>
                <a:lnTo>
                  <a:pt x="2793" y="690879"/>
                </a:lnTo>
                <a:lnTo>
                  <a:pt x="0" y="662939"/>
                </a:lnTo>
                <a:lnTo>
                  <a:pt x="0" y="137160"/>
                </a:lnTo>
                <a:lnTo>
                  <a:pt x="6197" y="96520"/>
                </a:lnTo>
                <a:lnTo>
                  <a:pt x="19951" y="66039"/>
                </a:lnTo>
                <a:lnTo>
                  <a:pt x="23533" y="59689"/>
                </a:lnTo>
                <a:lnTo>
                  <a:pt x="45148" y="35560"/>
                </a:lnTo>
                <a:lnTo>
                  <a:pt x="50139" y="30479"/>
                </a:lnTo>
                <a:lnTo>
                  <a:pt x="55346" y="26670"/>
                </a:lnTo>
                <a:lnTo>
                  <a:pt x="60756" y="22860"/>
                </a:lnTo>
                <a:lnTo>
                  <a:pt x="66344" y="19050"/>
                </a:lnTo>
                <a:lnTo>
                  <a:pt x="72110" y="16510"/>
                </a:lnTo>
                <a:lnTo>
                  <a:pt x="78054" y="12700"/>
                </a:lnTo>
                <a:lnTo>
                  <a:pt x="84162" y="10160"/>
                </a:lnTo>
                <a:lnTo>
                  <a:pt x="96824" y="5079"/>
                </a:lnTo>
                <a:lnTo>
                  <a:pt x="123723" y="0"/>
                </a:lnTo>
                <a:lnTo>
                  <a:pt x="2051786" y="0"/>
                </a:lnTo>
                <a:lnTo>
                  <a:pt x="2078685" y="5079"/>
                </a:lnTo>
                <a:lnTo>
                  <a:pt x="2091347" y="10160"/>
                </a:lnTo>
                <a:lnTo>
                  <a:pt x="2094401" y="11429"/>
                </a:lnTo>
                <a:lnTo>
                  <a:pt x="137960" y="11429"/>
                </a:lnTo>
                <a:lnTo>
                  <a:pt x="131203" y="12700"/>
                </a:lnTo>
                <a:lnTo>
                  <a:pt x="125158" y="12700"/>
                </a:lnTo>
                <a:lnTo>
                  <a:pt x="118579" y="13970"/>
                </a:lnTo>
                <a:lnTo>
                  <a:pt x="112737" y="13970"/>
                </a:lnTo>
                <a:lnTo>
                  <a:pt x="106375" y="16510"/>
                </a:lnTo>
                <a:lnTo>
                  <a:pt x="106692" y="16510"/>
                </a:lnTo>
                <a:lnTo>
                  <a:pt x="100444" y="17779"/>
                </a:lnTo>
                <a:lnTo>
                  <a:pt x="100749" y="17779"/>
                </a:lnTo>
                <a:lnTo>
                  <a:pt x="97694" y="19050"/>
                </a:lnTo>
                <a:lnTo>
                  <a:pt x="94932" y="19050"/>
                </a:lnTo>
                <a:lnTo>
                  <a:pt x="88963" y="21589"/>
                </a:lnTo>
                <a:lnTo>
                  <a:pt x="89255" y="21589"/>
                </a:lnTo>
                <a:lnTo>
                  <a:pt x="83426" y="24129"/>
                </a:lnTo>
                <a:lnTo>
                  <a:pt x="83705" y="24129"/>
                </a:lnTo>
                <a:lnTo>
                  <a:pt x="78041" y="26670"/>
                </a:lnTo>
                <a:lnTo>
                  <a:pt x="78308" y="26670"/>
                </a:lnTo>
                <a:lnTo>
                  <a:pt x="72809" y="30479"/>
                </a:lnTo>
                <a:lnTo>
                  <a:pt x="73063" y="30479"/>
                </a:lnTo>
                <a:lnTo>
                  <a:pt x="67729" y="33020"/>
                </a:lnTo>
                <a:lnTo>
                  <a:pt x="67983" y="33020"/>
                </a:lnTo>
                <a:lnTo>
                  <a:pt x="62826" y="36829"/>
                </a:lnTo>
                <a:lnTo>
                  <a:pt x="63080" y="36829"/>
                </a:lnTo>
                <a:lnTo>
                  <a:pt x="58115" y="40639"/>
                </a:lnTo>
                <a:lnTo>
                  <a:pt x="58343" y="40639"/>
                </a:lnTo>
                <a:lnTo>
                  <a:pt x="53568" y="44450"/>
                </a:lnTo>
                <a:lnTo>
                  <a:pt x="53797" y="44450"/>
                </a:lnTo>
                <a:lnTo>
                  <a:pt x="49237" y="48260"/>
                </a:lnTo>
                <a:lnTo>
                  <a:pt x="49441" y="48260"/>
                </a:lnTo>
                <a:lnTo>
                  <a:pt x="45097" y="53339"/>
                </a:lnTo>
                <a:lnTo>
                  <a:pt x="45300" y="53339"/>
                </a:lnTo>
                <a:lnTo>
                  <a:pt x="41160" y="57150"/>
                </a:lnTo>
                <a:lnTo>
                  <a:pt x="41363" y="57150"/>
                </a:lnTo>
                <a:lnTo>
                  <a:pt x="37452" y="62229"/>
                </a:lnTo>
                <a:lnTo>
                  <a:pt x="37642" y="62229"/>
                </a:lnTo>
                <a:lnTo>
                  <a:pt x="33972" y="67310"/>
                </a:lnTo>
                <a:lnTo>
                  <a:pt x="34150" y="67310"/>
                </a:lnTo>
                <a:lnTo>
                  <a:pt x="30721" y="72389"/>
                </a:lnTo>
                <a:lnTo>
                  <a:pt x="30886" y="72389"/>
                </a:lnTo>
                <a:lnTo>
                  <a:pt x="27724" y="77470"/>
                </a:lnTo>
                <a:lnTo>
                  <a:pt x="27863" y="77470"/>
                </a:lnTo>
                <a:lnTo>
                  <a:pt x="24968" y="82550"/>
                </a:lnTo>
                <a:lnTo>
                  <a:pt x="25095" y="82550"/>
                </a:lnTo>
                <a:lnTo>
                  <a:pt x="22466" y="88900"/>
                </a:lnTo>
                <a:lnTo>
                  <a:pt x="20231" y="93979"/>
                </a:lnTo>
                <a:lnTo>
                  <a:pt x="18275" y="100329"/>
                </a:lnTo>
                <a:lnTo>
                  <a:pt x="16598" y="105410"/>
                </a:lnTo>
                <a:lnTo>
                  <a:pt x="15201" y="111760"/>
                </a:lnTo>
                <a:lnTo>
                  <a:pt x="14109" y="118110"/>
                </a:lnTo>
                <a:lnTo>
                  <a:pt x="13322" y="124460"/>
                </a:lnTo>
                <a:lnTo>
                  <a:pt x="12865" y="130810"/>
                </a:lnTo>
                <a:lnTo>
                  <a:pt x="12700" y="137160"/>
                </a:lnTo>
                <a:lnTo>
                  <a:pt x="12700" y="662939"/>
                </a:lnTo>
                <a:lnTo>
                  <a:pt x="12865" y="669289"/>
                </a:lnTo>
                <a:lnTo>
                  <a:pt x="13360" y="675639"/>
                </a:lnTo>
                <a:lnTo>
                  <a:pt x="14160" y="681989"/>
                </a:lnTo>
                <a:lnTo>
                  <a:pt x="15265" y="688339"/>
                </a:lnTo>
                <a:lnTo>
                  <a:pt x="16675" y="694689"/>
                </a:lnTo>
                <a:lnTo>
                  <a:pt x="18364" y="699770"/>
                </a:lnTo>
                <a:lnTo>
                  <a:pt x="20345" y="706120"/>
                </a:lnTo>
                <a:lnTo>
                  <a:pt x="22593" y="711200"/>
                </a:lnTo>
                <a:lnTo>
                  <a:pt x="25095" y="717550"/>
                </a:lnTo>
                <a:lnTo>
                  <a:pt x="24968" y="717550"/>
                </a:lnTo>
                <a:lnTo>
                  <a:pt x="27863" y="722629"/>
                </a:lnTo>
                <a:lnTo>
                  <a:pt x="27724" y="722629"/>
                </a:lnTo>
                <a:lnTo>
                  <a:pt x="30886" y="727710"/>
                </a:lnTo>
                <a:lnTo>
                  <a:pt x="30721" y="727710"/>
                </a:lnTo>
                <a:lnTo>
                  <a:pt x="34150" y="732789"/>
                </a:lnTo>
                <a:lnTo>
                  <a:pt x="33972" y="732789"/>
                </a:lnTo>
                <a:lnTo>
                  <a:pt x="37642" y="737870"/>
                </a:lnTo>
                <a:lnTo>
                  <a:pt x="37452" y="737870"/>
                </a:lnTo>
                <a:lnTo>
                  <a:pt x="41363" y="742950"/>
                </a:lnTo>
                <a:lnTo>
                  <a:pt x="41160" y="742950"/>
                </a:lnTo>
                <a:lnTo>
                  <a:pt x="45300" y="746760"/>
                </a:lnTo>
                <a:lnTo>
                  <a:pt x="45097" y="746760"/>
                </a:lnTo>
                <a:lnTo>
                  <a:pt x="49441" y="751839"/>
                </a:lnTo>
                <a:lnTo>
                  <a:pt x="49237" y="751839"/>
                </a:lnTo>
                <a:lnTo>
                  <a:pt x="53797" y="755650"/>
                </a:lnTo>
                <a:lnTo>
                  <a:pt x="53568" y="755650"/>
                </a:lnTo>
                <a:lnTo>
                  <a:pt x="58343" y="759460"/>
                </a:lnTo>
                <a:lnTo>
                  <a:pt x="58115" y="759460"/>
                </a:lnTo>
                <a:lnTo>
                  <a:pt x="63080" y="763270"/>
                </a:lnTo>
                <a:lnTo>
                  <a:pt x="62826" y="763270"/>
                </a:lnTo>
                <a:lnTo>
                  <a:pt x="67983" y="767079"/>
                </a:lnTo>
                <a:lnTo>
                  <a:pt x="67729" y="767079"/>
                </a:lnTo>
                <a:lnTo>
                  <a:pt x="73063" y="769620"/>
                </a:lnTo>
                <a:lnTo>
                  <a:pt x="72809" y="769620"/>
                </a:lnTo>
                <a:lnTo>
                  <a:pt x="78308" y="773429"/>
                </a:lnTo>
                <a:lnTo>
                  <a:pt x="78041" y="773429"/>
                </a:lnTo>
                <a:lnTo>
                  <a:pt x="83705" y="775970"/>
                </a:lnTo>
                <a:lnTo>
                  <a:pt x="83426" y="775970"/>
                </a:lnTo>
                <a:lnTo>
                  <a:pt x="89255" y="778510"/>
                </a:lnTo>
                <a:lnTo>
                  <a:pt x="88963" y="778510"/>
                </a:lnTo>
                <a:lnTo>
                  <a:pt x="94932" y="781050"/>
                </a:lnTo>
                <a:lnTo>
                  <a:pt x="94640" y="781050"/>
                </a:lnTo>
                <a:lnTo>
                  <a:pt x="100749" y="782320"/>
                </a:lnTo>
                <a:lnTo>
                  <a:pt x="100444" y="782320"/>
                </a:lnTo>
                <a:lnTo>
                  <a:pt x="106692" y="783589"/>
                </a:lnTo>
                <a:lnTo>
                  <a:pt x="106375" y="783589"/>
                </a:lnTo>
                <a:lnTo>
                  <a:pt x="112737" y="786129"/>
                </a:lnTo>
                <a:lnTo>
                  <a:pt x="118579" y="786129"/>
                </a:lnTo>
                <a:lnTo>
                  <a:pt x="125158" y="787400"/>
                </a:lnTo>
                <a:lnTo>
                  <a:pt x="131203" y="787400"/>
                </a:lnTo>
                <a:lnTo>
                  <a:pt x="137960" y="788670"/>
                </a:lnTo>
                <a:lnTo>
                  <a:pt x="2094401" y="788670"/>
                </a:lnTo>
                <a:lnTo>
                  <a:pt x="2091347" y="789939"/>
                </a:lnTo>
                <a:lnTo>
                  <a:pt x="2078685" y="795020"/>
                </a:lnTo>
                <a:lnTo>
                  <a:pt x="2051786" y="800100"/>
                </a:lnTo>
                <a:close/>
              </a:path>
              <a:path w="2175509" h="801370">
                <a:moveTo>
                  <a:pt x="2037702" y="12700"/>
                </a:moveTo>
                <a:lnTo>
                  <a:pt x="137807" y="12700"/>
                </a:lnTo>
                <a:lnTo>
                  <a:pt x="137960" y="11429"/>
                </a:lnTo>
                <a:lnTo>
                  <a:pt x="2037537" y="11429"/>
                </a:lnTo>
                <a:lnTo>
                  <a:pt x="2037702" y="12700"/>
                </a:lnTo>
                <a:close/>
              </a:path>
              <a:path w="2175509" h="801370">
                <a:moveTo>
                  <a:pt x="2080869" y="20320"/>
                </a:moveTo>
                <a:lnTo>
                  <a:pt x="2074760" y="17779"/>
                </a:lnTo>
                <a:lnTo>
                  <a:pt x="2075065" y="17779"/>
                </a:lnTo>
                <a:lnTo>
                  <a:pt x="2068817" y="16510"/>
                </a:lnTo>
                <a:lnTo>
                  <a:pt x="2069122" y="16510"/>
                </a:lnTo>
                <a:lnTo>
                  <a:pt x="2062772" y="13970"/>
                </a:lnTo>
                <a:lnTo>
                  <a:pt x="2056917" y="13970"/>
                </a:lnTo>
                <a:lnTo>
                  <a:pt x="2050338" y="12700"/>
                </a:lnTo>
                <a:lnTo>
                  <a:pt x="2044306" y="12700"/>
                </a:lnTo>
                <a:lnTo>
                  <a:pt x="2037537" y="11429"/>
                </a:lnTo>
                <a:lnTo>
                  <a:pt x="2094401" y="11429"/>
                </a:lnTo>
                <a:lnTo>
                  <a:pt x="2097455" y="12700"/>
                </a:lnTo>
                <a:lnTo>
                  <a:pt x="2103399" y="16510"/>
                </a:lnTo>
                <a:lnTo>
                  <a:pt x="2109165" y="19050"/>
                </a:lnTo>
                <a:lnTo>
                  <a:pt x="2080577" y="19050"/>
                </a:lnTo>
                <a:lnTo>
                  <a:pt x="2080869" y="20320"/>
                </a:lnTo>
                <a:close/>
              </a:path>
              <a:path w="2175509" h="801370">
                <a:moveTo>
                  <a:pt x="112433" y="15239"/>
                </a:moveTo>
                <a:lnTo>
                  <a:pt x="112737" y="13970"/>
                </a:lnTo>
                <a:lnTo>
                  <a:pt x="118897" y="13970"/>
                </a:lnTo>
                <a:lnTo>
                  <a:pt x="112433" y="15239"/>
                </a:lnTo>
                <a:close/>
              </a:path>
              <a:path w="2175509" h="801370">
                <a:moveTo>
                  <a:pt x="2063076" y="15239"/>
                </a:moveTo>
                <a:lnTo>
                  <a:pt x="2056612" y="13970"/>
                </a:lnTo>
                <a:lnTo>
                  <a:pt x="2062772" y="13970"/>
                </a:lnTo>
                <a:lnTo>
                  <a:pt x="2063076" y="15239"/>
                </a:lnTo>
                <a:close/>
              </a:path>
              <a:path w="2175509" h="801370">
                <a:moveTo>
                  <a:pt x="94640" y="20320"/>
                </a:moveTo>
                <a:lnTo>
                  <a:pt x="94932" y="19050"/>
                </a:lnTo>
                <a:lnTo>
                  <a:pt x="97694" y="19050"/>
                </a:lnTo>
                <a:lnTo>
                  <a:pt x="94640" y="20320"/>
                </a:lnTo>
                <a:close/>
              </a:path>
              <a:path w="2175509" h="801370">
                <a:moveTo>
                  <a:pt x="2094401" y="788670"/>
                </a:moveTo>
                <a:lnTo>
                  <a:pt x="2037537" y="788670"/>
                </a:lnTo>
                <a:lnTo>
                  <a:pt x="2044306" y="787400"/>
                </a:lnTo>
                <a:lnTo>
                  <a:pt x="2050338" y="787400"/>
                </a:lnTo>
                <a:lnTo>
                  <a:pt x="2056917" y="786129"/>
                </a:lnTo>
                <a:lnTo>
                  <a:pt x="2062772" y="786129"/>
                </a:lnTo>
                <a:lnTo>
                  <a:pt x="2069122" y="783589"/>
                </a:lnTo>
                <a:lnTo>
                  <a:pt x="2068817" y="783589"/>
                </a:lnTo>
                <a:lnTo>
                  <a:pt x="2075065" y="782320"/>
                </a:lnTo>
                <a:lnTo>
                  <a:pt x="2074760" y="782320"/>
                </a:lnTo>
                <a:lnTo>
                  <a:pt x="2080869" y="781050"/>
                </a:lnTo>
                <a:lnTo>
                  <a:pt x="2080577" y="781050"/>
                </a:lnTo>
                <a:lnTo>
                  <a:pt x="2086546" y="778510"/>
                </a:lnTo>
                <a:lnTo>
                  <a:pt x="2086254" y="778510"/>
                </a:lnTo>
                <a:lnTo>
                  <a:pt x="2092083" y="775970"/>
                </a:lnTo>
                <a:lnTo>
                  <a:pt x="2091804" y="775970"/>
                </a:lnTo>
                <a:lnTo>
                  <a:pt x="2097468" y="773429"/>
                </a:lnTo>
                <a:lnTo>
                  <a:pt x="2097201" y="773429"/>
                </a:lnTo>
                <a:lnTo>
                  <a:pt x="2102700" y="769620"/>
                </a:lnTo>
                <a:lnTo>
                  <a:pt x="2102446" y="769620"/>
                </a:lnTo>
                <a:lnTo>
                  <a:pt x="2107780" y="767079"/>
                </a:lnTo>
                <a:lnTo>
                  <a:pt x="2107526" y="767079"/>
                </a:lnTo>
                <a:lnTo>
                  <a:pt x="2112670" y="763270"/>
                </a:lnTo>
                <a:lnTo>
                  <a:pt x="2112429" y="763270"/>
                </a:lnTo>
                <a:lnTo>
                  <a:pt x="2117394" y="759460"/>
                </a:lnTo>
                <a:lnTo>
                  <a:pt x="2117166" y="759460"/>
                </a:lnTo>
                <a:lnTo>
                  <a:pt x="2121928" y="755650"/>
                </a:lnTo>
                <a:lnTo>
                  <a:pt x="2121712" y="755650"/>
                </a:lnTo>
                <a:lnTo>
                  <a:pt x="2126272" y="751839"/>
                </a:lnTo>
                <a:lnTo>
                  <a:pt x="2126056" y="751839"/>
                </a:lnTo>
                <a:lnTo>
                  <a:pt x="2130412" y="746760"/>
                </a:lnTo>
                <a:lnTo>
                  <a:pt x="2130209" y="746760"/>
                </a:lnTo>
                <a:lnTo>
                  <a:pt x="2134336" y="742950"/>
                </a:lnTo>
                <a:lnTo>
                  <a:pt x="2134146" y="742950"/>
                </a:lnTo>
                <a:lnTo>
                  <a:pt x="2138045" y="737870"/>
                </a:lnTo>
                <a:lnTo>
                  <a:pt x="2137867" y="737870"/>
                </a:lnTo>
                <a:lnTo>
                  <a:pt x="2141537" y="732789"/>
                </a:lnTo>
                <a:lnTo>
                  <a:pt x="2141359" y="732789"/>
                </a:lnTo>
                <a:lnTo>
                  <a:pt x="2144776" y="727710"/>
                </a:lnTo>
                <a:lnTo>
                  <a:pt x="2144623" y="727710"/>
                </a:lnTo>
                <a:lnTo>
                  <a:pt x="2147785" y="722629"/>
                </a:lnTo>
                <a:lnTo>
                  <a:pt x="2147646" y="722629"/>
                </a:lnTo>
                <a:lnTo>
                  <a:pt x="2150541" y="717550"/>
                </a:lnTo>
                <a:lnTo>
                  <a:pt x="2153043" y="711200"/>
                </a:lnTo>
                <a:lnTo>
                  <a:pt x="2155278" y="706120"/>
                </a:lnTo>
                <a:lnTo>
                  <a:pt x="2157234" y="699770"/>
                </a:lnTo>
                <a:lnTo>
                  <a:pt x="2158911" y="694689"/>
                </a:lnTo>
                <a:lnTo>
                  <a:pt x="2160295" y="688339"/>
                </a:lnTo>
                <a:lnTo>
                  <a:pt x="2161387" y="681989"/>
                </a:lnTo>
                <a:lnTo>
                  <a:pt x="2162175" y="675639"/>
                </a:lnTo>
                <a:lnTo>
                  <a:pt x="2162657" y="669289"/>
                </a:lnTo>
                <a:lnTo>
                  <a:pt x="2162809" y="662939"/>
                </a:lnTo>
                <a:lnTo>
                  <a:pt x="2162809" y="137160"/>
                </a:lnTo>
                <a:lnTo>
                  <a:pt x="2162644" y="130810"/>
                </a:lnTo>
                <a:lnTo>
                  <a:pt x="2162149" y="124460"/>
                </a:lnTo>
                <a:lnTo>
                  <a:pt x="2161349" y="118110"/>
                </a:lnTo>
                <a:lnTo>
                  <a:pt x="2160231" y="111760"/>
                </a:lnTo>
                <a:lnTo>
                  <a:pt x="2158834" y="105410"/>
                </a:lnTo>
                <a:lnTo>
                  <a:pt x="2157145" y="100329"/>
                </a:lnTo>
                <a:lnTo>
                  <a:pt x="2155164" y="93979"/>
                </a:lnTo>
                <a:lnTo>
                  <a:pt x="2152916" y="88900"/>
                </a:lnTo>
                <a:lnTo>
                  <a:pt x="2150414" y="82550"/>
                </a:lnTo>
                <a:lnTo>
                  <a:pt x="2147646" y="77470"/>
                </a:lnTo>
                <a:lnTo>
                  <a:pt x="2147785" y="77470"/>
                </a:lnTo>
                <a:lnTo>
                  <a:pt x="2144623" y="72389"/>
                </a:lnTo>
                <a:lnTo>
                  <a:pt x="2144776" y="72389"/>
                </a:lnTo>
                <a:lnTo>
                  <a:pt x="2141359" y="67310"/>
                </a:lnTo>
                <a:lnTo>
                  <a:pt x="2141537" y="67310"/>
                </a:lnTo>
                <a:lnTo>
                  <a:pt x="2137867" y="62229"/>
                </a:lnTo>
                <a:lnTo>
                  <a:pt x="2138045" y="62229"/>
                </a:lnTo>
                <a:lnTo>
                  <a:pt x="2134146" y="57150"/>
                </a:lnTo>
                <a:lnTo>
                  <a:pt x="2134336" y="57150"/>
                </a:lnTo>
                <a:lnTo>
                  <a:pt x="2130209" y="53339"/>
                </a:lnTo>
                <a:lnTo>
                  <a:pt x="2130412" y="53339"/>
                </a:lnTo>
                <a:lnTo>
                  <a:pt x="2126056" y="48260"/>
                </a:lnTo>
                <a:lnTo>
                  <a:pt x="2126272" y="48260"/>
                </a:lnTo>
                <a:lnTo>
                  <a:pt x="2121712" y="44450"/>
                </a:lnTo>
                <a:lnTo>
                  <a:pt x="2121928" y="44450"/>
                </a:lnTo>
                <a:lnTo>
                  <a:pt x="2117166" y="40639"/>
                </a:lnTo>
                <a:lnTo>
                  <a:pt x="2117394" y="40639"/>
                </a:lnTo>
                <a:lnTo>
                  <a:pt x="2112429" y="36829"/>
                </a:lnTo>
                <a:lnTo>
                  <a:pt x="2112670" y="36829"/>
                </a:lnTo>
                <a:lnTo>
                  <a:pt x="2107526" y="33020"/>
                </a:lnTo>
                <a:lnTo>
                  <a:pt x="2107780" y="33020"/>
                </a:lnTo>
                <a:lnTo>
                  <a:pt x="2102446" y="30479"/>
                </a:lnTo>
                <a:lnTo>
                  <a:pt x="2102700" y="30479"/>
                </a:lnTo>
                <a:lnTo>
                  <a:pt x="2097201" y="26670"/>
                </a:lnTo>
                <a:lnTo>
                  <a:pt x="2097468" y="26670"/>
                </a:lnTo>
                <a:lnTo>
                  <a:pt x="2091804" y="24129"/>
                </a:lnTo>
                <a:lnTo>
                  <a:pt x="2092083" y="24129"/>
                </a:lnTo>
                <a:lnTo>
                  <a:pt x="2086254" y="21589"/>
                </a:lnTo>
                <a:lnTo>
                  <a:pt x="2086546" y="21589"/>
                </a:lnTo>
                <a:lnTo>
                  <a:pt x="2080577" y="19050"/>
                </a:lnTo>
                <a:lnTo>
                  <a:pt x="2109165" y="19050"/>
                </a:lnTo>
                <a:lnTo>
                  <a:pt x="2114753" y="22860"/>
                </a:lnTo>
                <a:lnTo>
                  <a:pt x="2120163" y="26670"/>
                </a:lnTo>
                <a:lnTo>
                  <a:pt x="2125370" y="30479"/>
                </a:lnTo>
                <a:lnTo>
                  <a:pt x="2130361" y="35560"/>
                </a:lnTo>
                <a:lnTo>
                  <a:pt x="2135149" y="39370"/>
                </a:lnTo>
                <a:lnTo>
                  <a:pt x="2155558" y="66039"/>
                </a:lnTo>
                <a:lnTo>
                  <a:pt x="2158873" y="71120"/>
                </a:lnTo>
                <a:lnTo>
                  <a:pt x="2172715" y="109220"/>
                </a:lnTo>
                <a:lnTo>
                  <a:pt x="2175509" y="137160"/>
                </a:lnTo>
                <a:lnTo>
                  <a:pt x="2175509" y="662939"/>
                </a:lnTo>
                <a:lnTo>
                  <a:pt x="2169312" y="703579"/>
                </a:lnTo>
                <a:lnTo>
                  <a:pt x="2155558" y="734060"/>
                </a:lnTo>
                <a:lnTo>
                  <a:pt x="2151976" y="740410"/>
                </a:lnTo>
                <a:lnTo>
                  <a:pt x="2130361" y="764539"/>
                </a:lnTo>
                <a:lnTo>
                  <a:pt x="2125370" y="769620"/>
                </a:lnTo>
                <a:lnTo>
                  <a:pt x="2120163" y="773429"/>
                </a:lnTo>
                <a:lnTo>
                  <a:pt x="2114753" y="777239"/>
                </a:lnTo>
                <a:lnTo>
                  <a:pt x="2109165" y="781050"/>
                </a:lnTo>
                <a:lnTo>
                  <a:pt x="2103399" y="783589"/>
                </a:lnTo>
                <a:lnTo>
                  <a:pt x="2097455" y="787400"/>
                </a:lnTo>
                <a:lnTo>
                  <a:pt x="2094401" y="788670"/>
                </a:lnTo>
                <a:close/>
              </a:path>
              <a:path w="2175509" h="801370">
                <a:moveTo>
                  <a:pt x="2037778" y="801370"/>
                </a:moveTo>
                <a:lnTo>
                  <a:pt x="137718" y="801370"/>
                </a:lnTo>
                <a:lnTo>
                  <a:pt x="130721" y="800100"/>
                </a:lnTo>
                <a:lnTo>
                  <a:pt x="2044788" y="800100"/>
                </a:lnTo>
                <a:lnTo>
                  <a:pt x="2037778" y="80137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278651" y="3390176"/>
            <a:ext cx="1246505" cy="12788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科学方</a:t>
            </a:r>
            <a:r>
              <a:rPr dirty="0" sz="2400" spc="-5" b="1">
                <a:latin typeface="华文楷体"/>
                <a:cs typeface="华文楷体"/>
              </a:rPr>
              <a:t>法</a:t>
            </a:r>
            <a:endParaRPr sz="2400">
              <a:latin typeface="华文楷体"/>
              <a:cs typeface="华文楷体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400" b="1">
                <a:latin typeface="华文楷体"/>
                <a:cs typeface="华文楷体"/>
              </a:rPr>
              <a:t>科学知</a:t>
            </a:r>
            <a:r>
              <a:rPr dirty="0" sz="2400" spc="-5" b="1">
                <a:latin typeface="华文楷体"/>
                <a:cs typeface="华文楷体"/>
              </a:rPr>
              <a:t>识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8709" y="1812150"/>
            <a:ext cx="490283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0">
                <a:latin typeface="黑体"/>
                <a:cs typeface="黑体"/>
              </a:rPr>
              <a:t>高中物理和初中物理的区</a:t>
            </a:r>
            <a:r>
              <a:rPr dirty="0" sz="3200" spc="5" b="0">
                <a:latin typeface="黑体"/>
                <a:cs typeface="黑体"/>
              </a:rPr>
              <a:t>别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85703" y="3008261"/>
            <a:ext cx="3700145" cy="18402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00" b="1">
                <a:latin typeface="华文楷体"/>
                <a:cs typeface="华文楷体"/>
              </a:rPr>
              <a:t>内容深度不同；</a:t>
            </a:r>
            <a:endParaRPr sz="2600">
              <a:latin typeface="华文楷体"/>
              <a:cs typeface="华文楷体"/>
            </a:endParaRPr>
          </a:p>
          <a:p>
            <a:pPr marL="12700">
              <a:lnSpc>
                <a:spcPct val="100000"/>
              </a:lnSpc>
              <a:spcBef>
                <a:spcPts val="2735"/>
              </a:spcBef>
            </a:pPr>
            <a:r>
              <a:rPr dirty="0" sz="2600" b="1">
                <a:latin typeface="华文楷体"/>
                <a:cs typeface="华文楷体"/>
              </a:rPr>
              <a:t>研究广度不同；</a:t>
            </a:r>
            <a:endParaRPr sz="2600">
              <a:latin typeface="华文楷体"/>
              <a:cs typeface="华文楷体"/>
            </a:endParaRPr>
          </a:p>
          <a:p>
            <a:pPr marL="47625">
              <a:lnSpc>
                <a:spcPct val="100000"/>
              </a:lnSpc>
              <a:spcBef>
                <a:spcPts val="2185"/>
              </a:spcBef>
            </a:pPr>
            <a:r>
              <a:rPr dirty="0" sz="2600" b="1">
                <a:latin typeface="华文楷体"/>
                <a:cs typeface="华文楷体"/>
              </a:rPr>
              <a:t>研究思路和手段更丰富。</a:t>
            </a:r>
            <a:endParaRPr sz="2600">
              <a:latin typeface="华文楷体"/>
              <a:cs typeface="华文楷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77336" y="2458605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32" y="0"/>
                </a:lnTo>
              </a:path>
            </a:pathLst>
          </a:custGeom>
          <a:ln w="12700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913888" y="2200655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113532" y="2423160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0"/>
                </a:moveTo>
                <a:lnTo>
                  <a:pt x="246888" y="0"/>
                </a:lnTo>
                <a:lnTo>
                  <a:pt x="246888" y="246887"/>
                </a:lnTo>
                <a:lnTo>
                  <a:pt x="0" y="246887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07792" y="5676900"/>
            <a:ext cx="3351276" cy="597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898648" y="1392936"/>
            <a:ext cx="3360420" cy="43113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907792" y="5762955"/>
            <a:ext cx="335152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53465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过山</a:t>
            </a:r>
            <a:r>
              <a:rPr dirty="0" sz="2400" spc="-5" b="1">
                <a:latin typeface="华文楷体"/>
                <a:cs typeface="华文楷体"/>
              </a:rPr>
              <a:t>车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98956" y="1885670"/>
            <a:ext cx="124523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latin typeface="黑体"/>
                <a:cs typeface="黑体"/>
              </a:rPr>
              <a:t>想一</a:t>
            </a:r>
            <a:r>
              <a:rPr dirty="0" sz="3200" spc="5">
                <a:latin typeface="黑体"/>
                <a:cs typeface="黑体"/>
              </a:rPr>
              <a:t>想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083552" y="3826764"/>
            <a:ext cx="1435607" cy="16306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985558" y="2695371"/>
            <a:ext cx="2506980" cy="0"/>
          </a:xfrm>
          <a:custGeom>
            <a:avLst/>
            <a:gdLst/>
            <a:ahLst/>
            <a:cxnLst/>
            <a:rect l="l" t="t" r="r" b="b"/>
            <a:pathLst>
              <a:path w="2506979" h="0">
                <a:moveTo>
                  <a:pt x="0" y="0"/>
                </a:moveTo>
                <a:lnTo>
                  <a:pt x="2506789" y="0"/>
                </a:lnTo>
              </a:path>
            </a:pathLst>
          </a:custGeom>
          <a:ln w="12700">
            <a:solidFill>
              <a:srgbClr val="014E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22135" y="2423160"/>
            <a:ext cx="364490" cy="364490"/>
          </a:xfrm>
          <a:custGeom>
            <a:avLst/>
            <a:gdLst/>
            <a:ahLst/>
            <a:cxnLst/>
            <a:rect l="l" t="t" r="r" b="b"/>
            <a:pathLst>
              <a:path w="364490" h="364489">
                <a:moveTo>
                  <a:pt x="0" y="0"/>
                </a:moveTo>
                <a:lnTo>
                  <a:pt x="364236" y="0"/>
                </a:lnTo>
                <a:lnTo>
                  <a:pt x="364236" y="364236"/>
                </a:lnTo>
                <a:lnTo>
                  <a:pt x="0" y="364236"/>
                </a:lnTo>
                <a:lnTo>
                  <a:pt x="0" y="0"/>
                </a:lnTo>
                <a:close/>
              </a:path>
            </a:pathLst>
          </a:custGeom>
          <a:solidFill>
            <a:srgbClr val="014E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621780" y="2647188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5" h="247014">
                <a:moveTo>
                  <a:pt x="0" y="0"/>
                </a:moveTo>
                <a:lnTo>
                  <a:pt x="246888" y="0"/>
                </a:lnTo>
                <a:lnTo>
                  <a:pt x="246888" y="246887"/>
                </a:lnTo>
                <a:lnTo>
                  <a:pt x="0" y="246887"/>
                </a:lnTo>
                <a:lnTo>
                  <a:pt x="0" y="0"/>
                </a:lnTo>
                <a:close/>
              </a:path>
            </a:pathLst>
          </a:custGeom>
          <a:solidFill>
            <a:srgbClr val="1684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45657" y="1722691"/>
            <a:ext cx="3299460" cy="1454150"/>
          </a:xfrm>
          <a:custGeom>
            <a:avLst/>
            <a:gdLst/>
            <a:ahLst/>
            <a:cxnLst/>
            <a:rect l="l" t="t" r="r" b="b"/>
            <a:pathLst>
              <a:path w="3299459" h="1454150">
                <a:moveTo>
                  <a:pt x="1549467" y="78727"/>
                </a:moveTo>
                <a:lnTo>
                  <a:pt x="1020914" y="78727"/>
                </a:lnTo>
                <a:lnTo>
                  <a:pt x="1054187" y="56258"/>
                </a:lnTo>
                <a:lnTo>
                  <a:pt x="1092584" y="37048"/>
                </a:lnTo>
                <a:lnTo>
                  <a:pt x="1135592" y="21418"/>
                </a:lnTo>
                <a:lnTo>
                  <a:pt x="1182527" y="9776"/>
                </a:lnTo>
                <a:lnTo>
                  <a:pt x="1232746" y="2508"/>
                </a:lnTo>
                <a:lnTo>
                  <a:pt x="1285608" y="0"/>
                </a:lnTo>
                <a:lnTo>
                  <a:pt x="1340309" y="2687"/>
                </a:lnTo>
                <a:lnTo>
                  <a:pt x="1392151" y="10463"/>
                </a:lnTo>
                <a:lnTo>
                  <a:pt x="1440422" y="22901"/>
                </a:lnTo>
                <a:lnTo>
                  <a:pt x="1484408" y="39571"/>
                </a:lnTo>
                <a:lnTo>
                  <a:pt x="1523398" y="60045"/>
                </a:lnTo>
                <a:lnTo>
                  <a:pt x="1549467" y="78727"/>
                </a:lnTo>
                <a:close/>
              </a:path>
              <a:path w="3299459" h="1454150">
                <a:moveTo>
                  <a:pt x="884427" y="1273987"/>
                </a:moveTo>
                <a:lnTo>
                  <a:pt x="824852" y="1271594"/>
                </a:lnTo>
                <a:lnTo>
                  <a:pt x="767697" y="1264623"/>
                </a:lnTo>
                <a:lnTo>
                  <a:pt x="713482" y="1253383"/>
                </a:lnTo>
                <a:lnTo>
                  <a:pt x="662724" y="1238186"/>
                </a:lnTo>
                <a:lnTo>
                  <a:pt x="615941" y="1219342"/>
                </a:lnTo>
                <a:lnTo>
                  <a:pt x="573652" y="1197162"/>
                </a:lnTo>
                <a:lnTo>
                  <a:pt x="536374" y="1171957"/>
                </a:lnTo>
                <a:lnTo>
                  <a:pt x="504625" y="1144037"/>
                </a:lnTo>
                <a:lnTo>
                  <a:pt x="478923" y="1113714"/>
                </a:lnTo>
                <a:lnTo>
                  <a:pt x="447733" y="1047098"/>
                </a:lnTo>
                <a:lnTo>
                  <a:pt x="443280" y="1011428"/>
                </a:lnTo>
                <a:lnTo>
                  <a:pt x="386557" y="1004626"/>
                </a:lnTo>
                <a:lnTo>
                  <a:pt x="332253" y="994209"/>
                </a:lnTo>
                <a:lnTo>
                  <a:pt x="280735" y="980398"/>
                </a:lnTo>
                <a:lnTo>
                  <a:pt x="232374" y="963416"/>
                </a:lnTo>
                <a:lnTo>
                  <a:pt x="187538" y="943483"/>
                </a:lnTo>
                <a:lnTo>
                  <a:pt x="146595" y="920820"/>
                </a:lnTo>
                <a:lnTo>
                  <a:pt x="109915" y="895648"/>
                </a:lnTo>
                <a:lnTo>
                  <a:pt x="77867" y="868190"/>
                </a:lnTo>
                <a:lnTo>
                  <a:pt x="50818" y="838666"/>
                </a:lnTo>
                <a:lnTo>
                  <a:pt x="29138" y="807298"/>
                </a:lnTo>
                <a:lnTo>
                  <a:pt x="3360" y="739915"/>
                </a:lnTo>
                <a:lnTo>
                  <a:pt x="0" y="704342"/>
                </a:lnTo>
                <a:lnTo>
                  <a:pt x="4681" y="662402"/>
                </a:lnTo>
                <a:lnTo>
                  <a:pt x="18318" y="622172"/>
                </a:lnTo>
                <a:lnTo>
                  <a:pt x="40305" y="584015"/>
                </a:lnTo>
                <a:lnTo>
                  <a:pt x="70034" y="548295"/>
                </a:lnTo>
                <a:lnTo>
                  <a:pt x="106895" y="515378"/>
                </a:lnTo>
                <a:lnTo>
                  <a:pt x="92854" y="492638"/>
                </a:lnTo>
                <a:lnTo>
                  <a:pt x="82554" y="468890"/>
                </a:lnTo>
                <a:lnTo>
                  <a:pt x="76215" y="444266"/>
                </a:lnTo>
                <a:lnTo>
                  <a:pt x="74053" y="418896"/>
                </a:lnTo>
                <a:lnTo>
                  <a:pt x="78645" y="382007"/>
                </a:lnTo>
                <a:lnTo>
                  <a:pt x="113372" y="313802"/>
                </a:lnTo>
                <a:lnTo>
                  <a:pt x="142172" y="283292"/>
                </a:lnTo>
                <a:lnTo>
                  <a:pt x="177705" y="255713"/>
                </a:lnTo>
                <a:lnTo>
                  <a:pt x="219304" y="231467"/>
                </a:lnTo>
                <a:lnTo>
                  <a:pt x="266300" y="210957"/>
                </a:lnTo>
                <a:lnTo>
                  <a:pt x="318025" y="194584"/>
                </a:lnTo>
                <a:lnTo>
                  <a:pt x="373811" y="182753"/>
                </a:lnTo>
                <a:lnTo>
                  <a:pt x="388479" y="149185"/>
                </a:lnTo>
                <a:lnTo>
                  <a:pt x="411329" y="117908"/>
                </a:lnTo>
                <a:lnTo>
                  <a:pt x="441624" y="89364"/>
                </a:lnTo>
                <a:lnTo>
                  <a:pt x="478625" y="63997"/>
                </a:lnTo>
                <a:lnTo>
                  <a:pt x="521593" y="42249"/>
                </a:lnTo>
                <a:lnTo>
                  <a:pt x="569790" y="24562"/>
                </a:lnTo>
                <a:lnTo>
                  <a:pt x="622477" y="11381"/>
                </a:lnTo>
                <a:lnTo>
                  <a:pt x="678915" y="3147"/>
                </a:lnTo>
                <a:lnTo>
                  <a:pt x="738365" y="304"/>
                </a:lnTo>
                <a:lnTo>
                  <a:pt x="793893" y="2781"/>
                </a:lnTo>
                <a:lnTo>
                  <a:pt x="846845" y="9974"/>
                </a:lnTo>
                <a:lnTo>
                  <a:pt x="896623" y="21523"/>
                </a:lnTo>
                <a:lnTo>
                  <a:pt x="942626" y="37070"/>
                </a:lnTo>
                <a:lnTo>
                  <a:pt x="984291" y="56279"/>
                </a:lnTo>
                <a:lnTo>
                  <a:pt x="1020914" y="78727"/>
                </a:lnTo>
                <a:lnTo>
                  <a:pt x="1549467" y="78727"/>
                </a:lnTo>
                <a:lnTo>
                  <a:pt x="1556679" y="83895"/>
                </a:lnTo>
                <a:lnTo>
                  <a:pt x="1583537" y="110693"/>
                </a:lnTo>
                <a:lnTo>
                  <a:pt x="2153021" y="110693"/>
                </a:lnTo>
                <a:lnTo>
                  <a:pt x="2164952" y="117366"/>
                </a:lnTo>
                <a:lnTo>
                  <a:pt x="2199361" y="142472"/>
                </a:lnTo>
                <a:lnTo>
                  <a:pt x="2228049" y="170218"/>
                </a:lnTo>
                <a:lnTo>
                  <a:pt x="2747425" y="170218"/>
                </a:lnTo>
                <a:lnTo>
                  <a:pt x="2810523" y="195759"/>
                </a:lnTo>
                <a:lnTo>
                  <a:pt x="2852575" y="218392"/>
                </a:lnTo>
                <a:lnTo>
                  <a:pt x="2890274" y="243639"/>
                </a:lnTo>
                <a:lnTo>
                  <a:pt x="2923233" y="271267"/>
                </a:lnTo>
                <a:lnTo>
                  <a:pt x="2951066" y="301046"/>
                </a:lnTo>
                <a:lnTo>
                  <a:pt x="2973387" y="332742"/>
                </a:lnTo>
                <a:lnTo>
                  <a:pt x="2999945" y="400961"/>
                </a:lnTo>
                <a:lnTo>
                  <a:pt x="3003410" y="437019"/>
                </a:lnTo>
                <a:lnTo>
                  <a:pt x="3003107" y="447598"/>
                </a:lnTo>
                <a:lnTo>
                  <a:pt x="3002181" y="458158"/>
                </a:lnTo>
                <a:lnTo>
                  <a:pt x="3000576" y="468890"/>
                </a:lnTo>
                <a:lnTo>
                  <a:pt x="2998342" y="479488"/>
                </a:lnTo>
                <a:lnTo>
                  <a:pt x="3001391" y="482536"/>
                </a:lnTo>
                <a:lnTo>
                  <a:pt x="3062161" y="490024"/>
                </a:lnTo>
                <a:lnTo>
                  <a:pt x="3118383" y="503812"/>
                </a:lnTo>
                <a:lnTo>
                  <a:pt x="3168961" y="523246"/>
                </a:lnTo>
                <a:lnTo>
                  <a:pt x="3212799" y="547673"/>
                </a:lnTo>
                <a:lnTo>
                  <a:pt x="3248803" y="576437"/>
                </a:lnTo>
                <a:lnTo>
                  <a:pt x="3275877" y="608886"/>
                </a:lnTo>
                <a:lnTo>
                  <a:pt x="3292924" y="644364"/>
                </a:lnTo>
                <a:lnTo>
                  <a:pt x="3298850" y="682218"/>
                </a:lnTo>
                <a:lnTo>
                  <a:pt x="3291220" y="725086"/>
                </a:lnTo>
                <a:lnTo>
                  <a:pt x="3269405" y="764755"/>
                </a:lnTo>
                <a:lnTo>
                  <a:pt x="3235018" y="800253"/>
                </a:lnTo>
                <a:lnTo>
                  <a:pt x="3189673" y="830604"/>
                </a:lnTo>
                <a:lnTo>
                  <a:pt x="3134982" y="854837"/>
                </a:lnTo>
                <a:lnTo>
                  <a:pt x="3172487" y="883714"/>
                </a:lnTo>
                <a:lnTo>
                  <a:pt x="3200725" y="916482"/>
                </a:lnTo>
                <a:lnTo>
                  <a:pt x="3218526" y="952442"/>
                </a:lnTo>
                <a:lnTo>
                  <a:pt x="3224720" y="990892"/>
                </a:lnTo>
                <a:lnTo>
                  <a:pt x="3219363" y="1026683"/>
                </a:lnTo>
                <a:lnTo>
                  <a:pt x="3179326" y="1091388"/>
                </a:lnTo>
                <a:lnTo>
                  <a:pt x="3146524" y="1119177"/>
                </a:lnTo>
                <a:lnTo>
                  <a:pt x="3106451" y="1143175"/>
                </a:lnTo>
                <a:lnTo>
                  <a:pt x="3060047" y="1162819"/>
                </a:lnTo>
                <a:lnTo>
                  <a:pt x="3008250" y="1177546"/>
                </a:lnTo>
                <a:lnTo>
                  <a:pt x="2951999" y="1186794"/>
                </a:lnTo>
                <a:lnTo>
                  <a:pt x="2917315" y="1188656"/>
                </a:lnTo>
                <a:lnTo>
                  <a:pt x="2853347" y="1188656"/>
                </a:lnTo>
                <a:lnTo>
                  <a:pt x="2823486" y="1216819"/>
                </a:lnTo>
                <a:lnTo>
                  <a:pt x="2801434" y="1233855"/>
                </a:lnTo>
                <a:lnTo>
                  <a:pt x="1118095" y="1233855"/>
                </a:lnTo>
                <a:lnTo>
                  <a:pt x="1076020" y="1247792"/>
                </a:lnTo>
                <a:lnTo>
                  <a:pt x="1031298" y="1258966"/>
                </a:lnTo>
                <a:lnTo>
                  <a:pt x="984246" y="1267183"/>
                </a:lnTo>
                <a:lnTo>
                  <a:pt x="935183" y="1272254"/>
                </a:lnTo>
                <a:lnTo>
                  <a:pt x="884427" y="1273987"/>
                </a:lnTo>
                <a:close/>
              </a:path>
              <a:path w="3299459" h="1454150">
                <a:moveTo>
                  <a:pt x="2153021" y="110693"/>
                </a:moveTo>
                <a:lnTo>
                  <a:pt x="1583537" y="110693"/>
                </a:lnTo>
                <a:lnTo>
                  <a:pt x="1622439" y="90408"/>
                </a:lnTo>
                <a:lnTo>
                  <a:pt x="1665426" y="73177"/>
                </a:lnTo>
                <a:lnTo>
                  <a:pt x="1712028" y="59283"/>
                </a:lnTo>
                <a:lnTo>
                  <a:pt x="1761774" y="49008"/>
                </a:lnTo>
                <a:lnTo>
                  <a:pt x="1814194" y="42636"/>
                </a:lnTo>
                <a:lnTo>
                  <a:pt x="1868817" y="40449"/>
                </a:lnTo>
                <a:lnTo>
                  <a:pt x="1926130" y="42858"/>
                </a:lnTo>
                <a:lnTo>
                  <a:pt x="1980985" y="49867"/>
                </a:lnTo>
                <a:lnTo>
                  <a:pt x="2032838" y="61149"/>
                </a:lnTo>
                <a:lnTo>
                  <a:pt x="2081147" y="76377"/>
                </a:lnTo>
                <a:lnTo>
                  <a:pt x="2125366" y="95225"/>
                </a:lnTo>
                <a:lnTo>
                  <a:pt x="2153021" y="110693"/>
                </a:lnTo>
                <a:close/>
              </a:path>
              <a:path w="3299459" h="1454150">
                <a:moveTo>
                  <a:pt x="2747425" y="170218"/>
                </a:moveTo>
                <a:lnTo>
                  <a:pt x="2228049" y="170218"/>
                </a:lnTo>
                <a:lnTo>
                  <a:pt x="2275338" y="155466"/>
                </a:lnTo>
                <a:lnTo>
                  <a:pt x="2325339" y="143663"/>
                </a:lnTo>
                <a:lnTo>
                  <a:pt x="2377734" y="134998"/>
                </a:lnTo>
                <a:lnTo>
                  <a:pt x="2432206" y="129659"/>
                </a:lnTo>
                <a:lnTo>
                  <a:pt x="2488438" y="127838"/>
                </a:lnTo>
                <a:lnTo>
                  <a:pt x="2548493" y="129918"/>
                </a:lnTo>
                <a:lnTo>
                  <a:pt x="2606514" y="136003"/>
                </a:lnTo>
                <a:lnTo>
                  <a:pt x="2662113" y="145862"/>
                </a:lnTo>
                <a:lnTo>
                  <a:pt x="2714906" y="159262"/>
                </a:lnTo>
                <a:lnTo>
                  <a:pt x="2747425" y="170218"/>
                </a:lnTo>
                <a:close/>
              </a:path>
              <a:path w="3299459" h="1454150">
                <a:moveTo>
                  <a:pt x="2892234" y="1190002"/>
                </a:moveTo>
                <a:lnTo>
                  <a:pt x="2882427" y="1189917"/>
                </a:lnTo>
                <a:lnTo>
                  <a:pt x="2872681" y="1189662"/>
                </a:lnTo>
                <a:lnTo>
                  <a:pt x="2862989" y="1189241"/>
                </a:lnTo>
                <a:lnTo>
                  <a:pt x="2853347" y="1188656"/>
                </a:lnTo>
                <a:lnTo>
                  <a:pt x="2917315" y="1188656"/>
                </a:lnTo>
                <a:lnTo>
                  <a:pt x="2892234" y="1190002"/>
                </a:lnTo>
                <a:close/>
              </a:path>
              <a:path w="3299459" h="1454150">
                <a:moveTo>
                  <a:pt x="1611007" y="1453959"/>
                </a:moveTo>
                <a:lnTo>
                  <a:pt x="1553713" y="1452061"/>
                </a:lnTo>
                <a:lnTo>
                  <a:pt x="1498251" y="1446503"/>
                </a:lnTo>
                <a:lnTo>
                  <a:pt x="1444957" y="1437484"/>
                </a:lnTo>
                <a:lnTo>
                  <a:pt x="1394166" y="1425208"/>
                </a:lnTo>
                <a:lnTo>
                  <a:pt x="1346211" y="1409874"/>
                </a:lnTo>
                <a:lnTo>
                  <a:pt x="1301429" y="1391685"/>
                </a:lnTo>
                <a:lnTo>
                  <a:pt x="1260153" y="1370841"/>
                </a:lnTo>
                <a:lnTo>
                  <a:pt x="1222719" y="1347544"/>
                </a:lnTo>
                <a:lnTo>
                  <a:pt x="1189462" y="1321996"/>
                </a:lnTo>
                <a:lnTo>
                  <a:pt x="1160715" y="1294398"/>
                </a:lnTo>
                <a:lnTo>
                  <a:pt x="1118095" y="1233855"/>
                </a:lnTo>
                <a:lnTo>
                  <a:pt x="2801434" y="1233855"/>
                </a:lnTo>
                <a:lnTo>
                  <a:pt x="2751603" y="1267306"/>
                </a:lnTo>
                <a:lnTo>
                  <a:pt x="2710134" y="1289296"/>
                </a:lnTo>
                <a:lnTo>
                  <a:pt x="2665349" y="1308894"/>
                </a:lnTo>
                <a:lnTo>
                  <a:pt x="2039099" y="1316266"/>
                </a:lnTo>
                <a:lnTo>
                  <a:pt x="2005963" y="1342856"/>
                </a:lnTo>
                <a:lnTo>
                  <a:pt x="1968381" y="1367129"/>
                </a:lnTo>
                <a:lnTo>
                  <a:pt x="1926712" y="1388867"/>
                </a:lnTo>
                <a:lnTo>
                  <a:pt x="1881317" y="1407855"/>
                </a:lnTo>
                <a:lnTo>
                  <a:pt x="1832553" y="1423875"/>
                </a:lnTo>
                <a:lnTo>
                  <a:pt x="1780781" y="1436712"/>
                </a:lnTo>
                <a:lnTo>
                  <a:pt x="1726360" y="1446150"/>
                </a:lnTo>
                <a:lnTo>
                  <a:pt x="1669649" y="1451971"/>
                </a:lnTo>
                <a:lnTo>
                  <a:pt x="1611007" y="1453959"/>
                </a:lnTo>
                <a:close/>
              </a:path>
              <a:path w="3299459" h="1454150">
                <a:moveTo>
                  <a:pt x="2342489" y="1366939"/>
                </a:moveTo>
                <a:lnTo>
                  <a:pt x="2287638" y="1365419"/>
                </a:lnTo>
                <a:lnTo>
                  <a:pt x="2234205" y="1360950"/>
                </a:lnTo>
                <a:lnTo>
                  <a:pt x="2182412" y="1353666"/>
                </a:lnTo>
                <a:lnTo>
                  <a:pt x="2132482" y="1343700"/>
                </a:lnTo>
                <a:lnTo>
                  <a:pt x="2084637" y="1331189"/>
                </a:lnTo>
                <a:lnTo>
                  <a:pt x="2039099" y="1316266"/>
                </a:lnTo>
                <a:lnTo>
                  <a:pt x="2644663" y="1316266"/>
                </a:lnTo>
                <a:lnTo>
                  <a:pt x="2566937" y="1340252"/>
                </a:lnTo>
                <a:lnTo>
                  <a:pt x="2513863" y="1351677"/>
                </a:lnTo>
                <a:lnTo>
                  <a:pt x="2458579" y="1360045"/>
                </a:lnTo>
                <a:lnTo>
                  <a:pt x="2401362" y="1365187"/>
                </a:lnTo>
                <a:lnTo>
                  <a:pt x="2342489" y="1366939"/>
                </a:lnTo>
                <a:close/>
              </a:path>
            </a:pathLst>
          </a:custGeom>
          <a:solidFill>
            <a:srgbClr val="5B9BD4">
              <a:alpha val="3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232647" y="3064586"/>
            <a:ext cx="290106" cy="3289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33084" y="1709991"/>
            <a:ext cx="3324225" cy="1473200"/>
          </a:xfrm>
          <a:custGeom>
            <a:avLst/>
            <a:gdLst/>
            <a:ahLst/>
            <a:cxnLst/>
            <a:rect l="l" t="t" r="r" b="b"/>
            <a:pathLst>
              <a:path w="3324225" h="1473200">
                <a:moveTo>
                  <a:pt x="874763" y="12700"/>
                </a:moveTo>
                <a:lnTo>
                  <a:pt x="618731" y="12700"/>
                </a:lnTo>
                <a:lnTo>
                  <a:pt x="634339" y="0"/>
                </a:lnTo>
                <a:lnTo>
                  <a:pt x="864984" y="0"/>
                </a:lnTo>
                <a:lnTo>
                  <a:pt x="874763" y="12700"/>
                </a:lnTo>
                <a:close/>
              </a:path>
              <a:path w="3324225" h="1473200">
                <a:moveTo>
                  <a:pt x="1416837" y="12700"/>
                </a:moveTo>
                <a:lnTo>
                  <a:pt x="1171143" y="12700"/>
                </a:lnTo>
                <a:lnTo>
                  <a:pt x="1180287" y="0"/>
                </a:lnTo>
                <a:lnTo>
                  <a:pt x="1405636" y="0"/>
                </a:lnTo>
                <a:lnTo>
                  <a:pt x="1416837" y="12700"/>
                </a:lnTo>
                <a:close/>
              </a:path>
              <a:path w="3324225" h="1473200">
                <a:moveTo>
                  <a:pt x="930833" y="25400"/>
                </a:moveTo>
                <a:lnTo>
                  <a:pt x="573798" y="25400"/>
                </a:lnTo>
                <a:lnTo>
                  <a:pt x="588441" y="12700"/>
                </a:lnTo>
                <a:lnTo>
                  <a:pt x="921816" y="12700"/>
                </a:lnTo>
                <a:lnTo>
                  <a:pt x="930833" y="25400"/>
                </a:lnTo>
                <a:close/>
              </a:path>
              <a:path w="3324225" h="1473200">
                <a:moveTo>
                  <a:pt x="1470037" y="25400"/>
                </a:moveTo>
                <a:lnTo>
                  <a:pt x="1127366" y="25400"/>
                </a:lnTo>
                <a:lnTo>
                  <a:pt x="1135849" y="12700"/>
                </a:lnTo>
                <a:lnTo>
                  <a:pt x="1459788" y="12700"/>
                </a:lnTo>
                <a:lnTo>
                  <a:pt x="1470037" y="25400"/>
                </a:lnTo>
                <a:close/>
              </a:path>
              <a:path w="3324225" h="1473200">
                <a:moveTo>
                  <a:pt x="624090" y="38100"/>
                </a:moveTo>
                <a:lnTo>
                  <a:pt x="532066" y="38100"/>
                </a:lnTo>
                <a:lnTo>
                  <a:pt x="545591" y="25400"/>
                </a:lnTo>
                <a:lnTo>
                  <a:pt x="639356" y="25400"/>
                </a:lnTo>
                <a:lnTo>
                  <a:pt x="624090" y="38100"/>
                </a:lnTo>
                <a:close/>
              </a:path>
              <a:path w="3324225" h="1473200">
                <a:moveTo>
                  <a:pt x="965492" y="38100"/>
                </a:moveTo>
                <a:lnTo>
                  <a:pt x="878928" y="38100"/>
                </a:lnTo>
                <a:lnTo>
                  <a:pt x="869492" y="25400"/>
                </a:lnTo>
                <a:lnTo>
                  <a:pt x="957046" y="25400"/>
                </a:lnTo>
                <a:lnTo>
                  <a:pt x="965492" y="38100"/>
                </a:lnTo>
                <a:close/>
              </a:path>
              <a:path w="3324225" h="1473200">
                <a:moveTo>
                  <a:pt x="1176985" y="38100"/>
                </a:moveTo>
                <a:lnTo>
                  <a:pt x="1094917" y="38100"/>
                </a:lnTo>
                <a:lnTo>
                  <a:pt x="1102791" y="25400"/>
                </a:lnTo>
                <a:lnTo>
                  <a:pt x="1185900" y="25400"/>
                </a:lnTo>
                <a:lnTo>
                  <a:pt x="1176985" y="38100"/>
                </a:lnTo>
                <a:close/>
              </a:path>
              <a:path w="3324225" h="1473200">
                <a:moveTo>
                  <a:pt x="1499476" y="38100"/>
                </a:moveTo>
                <a:lnTo>
                  <a:pt x="1421891" y="38100"/>
                </a:lnTo>
                <a:lnTo>
                  <a:pt x="1411160" y="25400"/>
                </a:lnTo>
                <a:lnTo>
                  <a:pt x="1489887" y="25400"/>
                </a:lnTo>
                <a:lnTo>
                  <a:pt x="1499476" y="38100"/>
                </a:lnTo>
                <a:close/>
              </a:path>
              <a:path w="3324225" h="1473200">
                <a:moveTo>
                  <a:pt x="567753" y="50800"/>
                </a:moveTo>
                <a:lnTo>
                  <a:pt x="506247" y="50800"/>
                </a:lnTo>
                <a:lnTo>
                  <a:pt x="518947" y="38100"/>
                </a:lnTo>
                <a:lnTo>
                  <a:pt x="581672" y="38100"/>
                </a:lnTo>
                <a:lnTo>
                  <a:pt x="567753" y="50800"/>
                </a:lnTo>
                <a:close/>
              </a:path>
              <a:path w="3324225" h="1473200">
                <a:moveTo>
                  <a:pt x="581304" y="50800"/>
                </a:moveTo>
                <a:lnTo>
                  <a:pt x="581672" y="38100"/>
                </a:lnTo>
                <a:lnTo>
                  <a:pt x="595579" y="38100"/>
                </a:lnTo>
                <a:lnTo>
                  <a:pt x="581304" y="50800"/>
                </a:lnTo>
                <a:close/>
              </a:path>
              <a:path w="3324225" h="1473200">
                <a:moveTo>
                  <a:pt x="989888" y="50800"/>
                </a:moveTo>
                <a:lnTo>
                  <a:pt x="923124" y="50800"/>
                </a:lnTo>
                <a:lnTo>
                  <a:pt x="914323" y="38100"/>
                </a:lnTo>
                <a:lnTo>
                  <a:pt x="981913" y="38100"/>
                </a:lnTo>
                <a:lnTo>
                  <a:pt x="989888" y="50800"/>
                </a:lnTo>
                <a:close/>
              </a:path>
              <a:path w="3324225" h="1473200">
                <a:moveTo>
                  <a:pt x="1135595" y="50800"/>
                </a:moveTo>
                <a:lnTo>
                  <a:pt x="1072248" y="50800"/>
                </a:lnTo>
                <a:lnTo>
                  <a:pt x="1079639" y="38100"/>
                </a:lnTo>
                <a:lnTo>
                  <a:pt x="1143838" y="38100"/>
                </a:lnTo>
                <a:lnTo>
                  <a:pt x="1135595" y="50800"/>
                </a:lnTo>
                <a:close/>
              </a:path>
              <a:path w="3324225" h="1473200">
                <a:moveTo>
                  <a:pt x="1526819" y="50800"/>
                </a:moveTo>
                <a:lnTo>
                  <a:pt x="1461769" y="50800"/>
                </a:lnTo>
                <a:lnTo>
                  <a:pt x="1451813" y="38100"/>
                </a:lnTo>
                <a:lnTo>
                  <a:pt x="1517954" y="38100"/>
                </a:lnTo>
                <a:lnTo>
                  <a:pt x="1526819" y="50800"/>
                </a:lnTo>
                <a:close/>
              </a:path>
              <a:path w="3324225" h="1473200">
                <a:moveTo>
                  <a:pt x="2009254" y="50800"/>
                </a:moveTo>
                <a:lnTo>
                  <a:pt x="1759331" y="50800"/>
                </a:lnTo>
                <a:lnTo>
                  <a:pt x="1769033" y="38100"/>
                </a:lnTo>
                <a:lnTo>
                  <a:pt x="1995716" y="38100"/>
                </a:lnTo>
                <a:lnTo>
                  <a:pt x="2009254" y="50800"/>
                </a:lnTo>
                <a:close/>
              </a:path>
              <a:path w="3324225" h="1473200">
                <a:moveTo>
                  <a:pt x="541807" y="63500"/>
                </a:moveTo>
                <a:lnTo>
                  <a:pt x="482168" y="63500"/>
                </a:lnTo>
                <a:lnTo>
                  <a:pt x="493979" y="50800"/>
                </a:lnTo>
                <a:lnTo>
                  <a:pt x="554951" y="50800"/>
                </a:lnTo>
                <a:lnTo>
                  <a:pt x="541807" y="63500"/>
                </a:lnTo>
                <a:close/>
              </a:path>
              <a:path w="3324225" h="1473200">
                <a:moveTo>
                  <a:pt x="1020063" y="63500"/>
                </a:moveTo>
                <a:lnTo>
                  <a:pt x="955929" y="63500"/>
                </a:lnTo>
                <a:lnTo>
                  <a:pt x="947724" y="50800"/>
                </a:lnTo>
                <a:lnTo>
                  <a:pt x="1012786" y="50800"/>
                </a:lnTo>
                <a:lnTo>
                  <a:pt x="1020063" y="63500"/>
                </a:lnTo>
                <a:close/>
              </a:path>
              <a:path w="3324225" h="1473200">
                <a:moveTo>
                  <a:pt x="1105128" y="63500"/>
                </a:moveTo>
                <a:lnTo>
                  <a:pt x="1051153" y="63500"/>
                </a:lnTo>
                <a:lnTo>
                  <a:pt x="1057998" y="50800"/>
                </a:lnTo>
                <a:lnTo>
                  <a:pt x="1112761" y="50800"/>
                </a:lnTo>
                <a:lnTo>
                  <a:pt x="1105128" y="63500"/>
                </a:lnTo>
                <a:close/>
              </a:path>
              <a:path w="3324225" h="1473200">
                <a:moveTo>
                  <a:pt x="1551863" y="63500"/>
                </a:moveTo>
                <a:lnTo>
                  <a:pt x="1498155" y="63500"/>
                </a:lnTo>
                <a:lnTo>
                  <a:pt x="1489113" y="50800"/>
                </a:lnTo>
                <a:lnTo>
                  <a:pt x="1543786" y="50800"/>
                </a:lnTo>
                <a:lnTo>
                  <a:pt x="1551863" y="63500"/>
                </a:lnTo>
                <a:close/>
              </a:path>
              <a:path w="3324225" h="1473200">
                <a:moveTo>
                  <a:pt x="2061387" y="63500"/>
                </a:moveTo>
                <a:lnTo>
                  <a:pt x="1703235" y="63500"/>
                </a:lnTo>
                <a:lnTo>
                  <a:pt x="1712315" y="50800"/>
                </a:lnTo>
                <a:lnTo>
                  <a:pt x="2048675" y="50800"/>
                </a:lnTo>
                <a:lnTo>
                  <a:pt x="2061387" y="63500"/>
                </a:lnTo>
                <a:close/>
              </a:path>
              <a:path w="3324225" h="1473200">
                <a:moveTo>
                  <a:pt x="495033" y="88900"/>
                </a:moveTo>
                <a:lnTo>
                  <a:pt x="449592" y="88900"/>
                </a:lnTo>
                <a:lnTo>
                  <a:pt x="459955" y="76200"/>
                </a:lnTo>
                <a:lnTo>
                  <a:pt x="470814" y="63500"/>
                </a:lnTo>
                <a:lnTo>
                  <a:pt x="529831" y="63500"/>
                </a:lnTo>
                <a:lnTo>
                  <a:pt x="517524" y="76200"/>
                </a:lnTo>
                <a:lnTo>
                  <a:pt x="506450" y="76200"/>
                </a:lnTo>
                <a:lnTo>
                  <a:pt x="495033" y="88900"/>
                </a:lnTo>
                <a:close/>
              </a:path>
              <a:path w="3324225" h="1473200">
                <a:moveTo>
                  <a:pt x="1031709" y="76200"/>
                </a:moveTo>
                <a:lnTo>
                  <a:pt x="986205" y="76200"/>
                </a:lnTo>
                <a:lnTo>
                  <a:pt x="978649" y="63500"/>
                </a:lnTo>
                <a:lnTo>
                  <a:pt x="1027163" y="63500"/>
                </a:lnTo>
                <a:lnTo>
                  <a:pt x="1032840" y="73916"/>
                </a:lnTo>
                <a:lnTo>
                  <a:pt x="1031709" y="76200"/>
                </a:lnTo>
                <a:close/>
              </a:path>
              <a:path w="3324225" h="1473200">
                <a:moveTo>
                  <a:pt x="1077315" y="76200"/>
                </a:moveTo>
                <a:lnTo>
                  <a:pt x="1034084" y="76200"/>
                </a:lnTo>
                <a:lnTo>
                  <a:pt x="1032840" y="73916"/>
                </a:lnTo>
                <a:lnTo>
                  <a:pt x="1037996" y="63500"/>
                </a:lnTo>
                <a:lnTo>
                  <a:pt x="1084275" y="63500"/>
                </a:lnTo>
                <a:lnTo>
                  <a:pt x="1077315" y="76200"/>
                </a:lnTo>
                <a:close/>
              </a:path>
              <a:path w="3324225" h="1473200">
                <a:moveTo>
                  <a:pt x="1567192" y="76200"/>
                </a:moveTo>
                <a:lnTo>
                  <a:pt x="1522869" y="76200"/>
                </a:lnTo>
                <a:lnTo>
                  <a:pt x="1514576" y="63500"/>
                </a:lnTo>
                <a:lnTo>
                  <a:pt x="1559674" y="63500"/>
                </a:lnTo>
                <a:lnTo>
                  <a:pt x="1567192" y="76200"/>
                </a:lnTo>
                <a:close/>
              </a:path>
              <a:path w="3324225" h="1473200">
                <a:moveTo>
                  <a:pt x="1763852" y="76200"/>
                </a:moveTo>
                <a:lnTo>
                  <a:pt x="1659636" y="76200"/>
                </a:lnTo>
                <a:lnTo>
                  <a:pt x="1668106" y="63500"/>
                </a:lnTo>
                <a:lnTo>
                  <a:pt x="1773364" y="63500"/>
                </a:lnTo>
                <a:lnTo>
                  <a:pt x="1763852" y="76200"/>
                </a:lnTo>
                <a:close/>
              </a:path>
              <a:path w="3324225" h="1473200">
                <a:moveTo>
                  <a:pt x="2098116" y="76200"/>
                </a:moveTo>
                <a:lnTo>
                  <a:pt x="2004542" y="76200"/>
                </a:lnTo>
                <a:lnTo>
                  <a:pt x="1991271" y="63500"/>
                </a:lnTo>
                <a:lnTo>
                  <a:pt x="2086114" y="63500"/>
                </a:lnTo>
                <a:lnTo>
                  <a:pt x="2098116" y="76200"/>
                </a:lnTo>
                <a:close/>
              </a:path>
              <a:path w="3324225" h="1473200">
                <a:moveTo>
                  <a:pt x="1034084" y="76200"/>
                </a:moveTo>
                <a:lnTo>
                  <a:pt x="1031709" y="76200"/>
                </a:lnTo>
                <a:lnTo>
                  <a:pt x="1032840" y="73916"/>
                </a:lnTo>
                <a:lnTo>
                  <a:pt x="1034084" y="76200"/>
                </a:lnTo>
                <a:close/>
              </a:path>
              <a:path w="3324225" h="1473200">
                <a:moveTo>
                  <a:pt x="1058379" y="88900"/>
                </a:moveTo>
                <a:lnTo>
                  <a:pt x="1007084" y="88900"/>
                </a:lnTo>
                <a:lnTo>
                  <a:pt x="1000061" y="76200"/>
                </a:lnTo>
                <a:lnTo>
                  <a:pt x="1064767" y="76200"/>
                </a:lnTo>
                <a:lnTo>
                  <a:pt x="1058379" y="88900"/>
                </a:lnTo>
                <a:close/>
              </a:path>
              <a:path w="3324225" h="1473200">
                <a:moveTo>
                  <a:pt x="1537995" y="88900"/>
                </a:moveTo>
                <a:lnTo>
                  <a:pt x="1530248" y="76200"/>
                </a:lnTo>
                <a:lnTo>
                  <a:pt x="1537665" y="76200"/>
                </a:lnTo>
                <a:lnTo>
                  <a:pt x="1537995" y="88900"/>
                </a:lnTo>
                <a:close/>
              </a:path>
              <a:path w="3324225" h="1473200">
                <a:moveTo>
                  <a:pt x="1581340" y="88900"/>
                </a:moveTo>
                <a:lnTo>
                  <a:pt x="1545132" y="88900"/>
                </a:lnTo>
                <a:lnTo>
                  <a:pt x="1537665" y="76200"/>
                </a:lnTo>
                <a:lnTo>
                  <a:pt x="1574418" y="76200"/>
                </a:lnTo>
                <a:lnTo>
                  <a:pt x="1581340" y="88900"/>
                </a:lnTo>
                <a:close/>
              </a:path>
              <a:path w="3324225" h="1473200">
                <a:moveTo>
                  <a:pt x="1710118" y="88900"/>
                </a:moveTo>
                <a:lnTo>
                  <a:pt x="1635010" y="88900"/>
                </a:lnTo>
                <a:lnTo>
                  <a:pt x="1651241" y="76200"/>
                </a:lnTo>
                <a:lnTo>
                  <a:pt x="1719008" y="76200"/>
                </a:lnTo>
                <a:lnTo>
                  <a:pt x="1710118" y="88900"/>
                </a:lnTo>
                <a:close/>
              </a:path>
              <a:path w="3324225" h="1473200">
                <a:moveTo>
                  <a:pt x="2132584" y="88900"/>
                </a:moveTo>
                <a:lnTo>
                  <a:pt x="2054453" y="88900"/>
                </a:lnTo>
                <a:lnTo>
                  <a:pt x="2042020" y="76200"/>
                </a:lnTo>
                <a:lnTo>
                  <a:pt x="2121357" y="76200"/>
                </a:lnTo>
                <a:lnTo>
                  <a:pt x="2132584" y="88900"/>
                </a:lnTo>
                <a:close/>
              </a:path>
              <a:path w="3324225" h="1473200">
                <a:moveTo>
                  <a:pt x="455993" y="114300"/>
                </a:moveTo>
                <a:lnTo>
                  <a:pt x="421703" y="114300"/>
                </a:lnTo>
                <a:lnTo>
                  <a:pt x="430453" y="101600"/>
                </a:lnTo>
                <a:lnTo>
                  <a:pt x="439762" y="88900"/>
                </a:lnTo>
                <a:lnTo>
                  <a:pt x="484924" y="88900"/>
                </a:lnTo>
                <a:lnTo>
                  <a:pt x="474484" y="101600"/>
                </a:lnTo>
                <a:lnTo>
                  <a:pt x="465404" y="101600"/>
                </a:lnTo>
                <a:lnTo>
                  <a:pt x="455993" y="114300"/>
                </a:lnTo>
                <a:close/>
              </a:path>
              <a:path w="3324225" h="1473200">
                <a:moveTo>
                  <a:pt x="1033881" y="101600"/>
                </a:moveTo>
                <a:lnTo>
                  <a:pt x="1019822" y="88900"/>
                </a:lnTo>
                <a:lnTo>
                  <a:pt x="1047000" y="88900"/>
                </a:lnTo>
                <a:lnTo>
                  <a:pt x="1033881" y="101600"/>
                </a:lnTo>
                <a:close/>
              </a:path>
              <a:path w="3324225" h="1473200">
                <a:moveTo>
                  <a:pt x="1594256" y="101600"/>
                </a:moveTo>
                <a:lnTo>
                  <a:pt x="1558531" y="101600"/>
                </a:lnTo>
                <a:lnTo>
                  <a:pt x="1551647" y="88900"/>
                </a:lnTo>
                <a:lnTo>
                  <a:pt x="1587957" y="88900"/>
                </a:lnTo>
                <a:lnTo>
                  <a:pt x="1594256" y="101600"/>
                </a:lnTo>
                <a:close/>
              </a:path>
              <a:path w="3324225" h="1473200">
                <a:moveTo>
                  <a:pt x="1668564" y="101600"/>
                </a:moveTo>
                <a:lnTo>
                  <a:pt x="1604162" y="101600"/>
                </a:lnTo>
                <a:lnTo>
                  <a:pt x="1611655" y="88900"/>
                </a:lnTo>
                <a:lnTo>
                  <a:pt x="1676831" y="88900"/>
                </a:lnTo>
                <a:lnTo>
                  <a:pt x="1668564" y="101600"/>
                </a:lnTo>
                <a:close/>
              </a:path>
              <a:path w="3324225" h="1473200">
                <a:moveTo>
                  <a:pt x="2154186" y="101600"/>
                </a:moveTo>
                <a:lnTo>
                  <a:pt x="2100643" y="101600"/>
                </a:lnTo>
                <a:lnTo>
                  <a:pt x="2089188" y="88900"/>
                </a:lnTo>
                <a:lnTo>
                  <a:pt x="2143518" y="88900"/>
                </a:lnTo>
                <a:lnTo>
                  <a:pt x="2154186" y="101600"/>
                </a:lnTo>
                <a:close/>
              </a:path>
              <a:path w="3324225" h="1473200">
                <a:moveTo>
                  <a:pt x="1605699" y="114300"/>
                </a:moveTo>
                <a:lnTo>
                  <a:pt x="1570697" y="114300"/>
                </a:lnTo>
                <a:lnTo>
                  <a:pt x="1564424" y="101600"/>
                </a:lnTo>
                <a:lnTo>
                  <a:pt x="1589747" y="101600"/>
                </a:lnTo>
                <a:lnTo>
                  <a:pt x="1605699" y="114300"/>
                </a:lnTo>
                <a:close/>
              </a:path>
              <a:path w="3324225" h="1473200">
                <a:moveTo>
                  <a:pt x="1605699" y="114300"/>
                </a:moveTo>
                <a:lnTo>
                  <a:pt x="1589747" y="101600"/>
                </a:lnTo>
                <a:lnTo>
                  <a:pt x="1600238" y="101600"/>
                </a:lnTo>
                <a:lnTo>
                  <a:pt x="1605699" y="114300"/>
                </a:lnTo>
                <a:close/>
              </a:path>
              <a:path w="3324225" h="1473200">
                <a:moveTo>
                  <a:pt x="1630248" y="114300"/>
                </a:moveTo>
                <a:lnTo>
                  <a:pt x="1605699" y="114300"/>
                </a:lnTo>
                <a:lnTo>
                  <a:pt x="1600238" y="101600"/>
                </a:lnTo>
                <a:lnTo>
                  <a:pt x="1645539" y="101600"/>
                </a:lnTo>
                <a:lnTo>
                  <a:pt x="1630248" y="114300"/>
                </a:lnTo>
                <a:close/>
              </a:path>
              <a:path w="3324225" h="1473200">
                <a:moveTo>
                  <a:pt x="2184361" y="114300"/>
                </a:moveTo>
                <a:lnTo>
                  <a:pt x="2122169" y="114300"/>
                </a:lnTo>
                <a:lnTo>
                  <a:pt x="2111247" y="101600"/>
                </a:lnTo>
                <a:lnTo>
                  <a:pt x="2174608" y="101600"/>
                </a:lnTo>
                <a:lnTo>
                  <a:pt x="2184361" y="114300"/>
                </a:lnTo>
                <a:close/>
              </a:path>
              <a:path w="3324225" h="1473200">
                <a:moveTo>
                  <a:pt x="425678" y="139700"/>
                </a:moveTo>
                <a:lnTo>
                  <a:pt x="398995" y="139700"/>
                </a:lnTo>
                <a:lnTo>
                  <a:pt x="405955" y="127000"/>
                </a:lnTo>
                <a:lnTo>
                  <a:pt x="413537" y="114300"/>
                </a:lnTo>
                <a:lnTo>
                  <a:pt x="447992" y="114300"/>
                </a:lnTo>
                <a:lnTo>
                  <a:pt x="439686" y="127000"/>
                </a:lnTo>
                <a:lnTo>
                  <a:pt x="432815" y="127000"/>
                </a:lnTo>
                <a:lnTo>
                  <a:pt x="425678" y="139700"/>
                </a:lnTo>
                <a:close/>
              </a:path>
              <a:path w="3324225" h="1473200">
                <a:moveTo>
                  <a:pt x="1609204" y="127000"/>
                </a:moveTo>
                <a:lnTo>
                  <a:pt x="1593392" y="127000"/>
                </a:lnTo>
                <a:lnTo>
                  <a:pt x="1581226" y="114300"/>
                </a:lnTo>
                <a:lnTo>
                  <a:pt x="1616316" y="114300"/>
                </a:lnTo>
                <a:lnTo>
                  <a:pt x="1609204" y="127000"/>
                </a:lnTo>
                <a:close/>
              </a:path>
              <a:path w="3324225" h="1473200">
                <a:moveTo>
                  <a:pt x="2202891" y="127000"/>
                </a:moveTo>
                <a:lnTo>
                  <a:pt x="2152307" y="127000"/>
                </a:lnTo>
                <a:lnTo>
                  <a:pt x="2142248" y="114300"/>
                </a:lnTo>
                <a:lnTo>
                  <a:pt x="2193785" y="114300"/>
                </a:lnTo>
                <a:lnTo>
                  <a:pt x="2202891" y="127000"/>
                </a:lnTo>
                <a:close/>
              </a:path>
              <a:path w="3324225" h="1473200">
                <a:moveTo>
                  <a:pt x="432384" y="139700"/>
                </a:moveTo>
                <a:lnTo>
                  <a:pt x="432815" y="127000"/>
                </a:lnTo>
                <a:lnTo>
                  <a:pt x="440118" y="127000"/>
                </a:lnTo>
                <a:lnTo>
                  <a:pt x="432384" y="139700"/>
                </a:lnTo>
                <a:close/>
              </a:path>
              <a:path w="3324225" h="1473200">
                <a:moveTo>
                  <a:pt x="2228151" y="152400"/>
                </a:moveTo>
                <a:lnTo>
                  <a:pt x="2188083" y="152400"/>
                </a:lnTo>
                <a:lnTo>
                  <a:pt x="2179307" y="139700"/>
                </a:lnTo>
                <a:lnTo>
                  <a:pt x="2170849" y="139700"/>
                </a:lnTo>
                <a:lnTo>
                  <a:pt x="2161413" y="127000"/>
                </a:lnTo>
                <a:lnTo>
                  <a:pt x="2211666" y="127000"/>
                </a:lnTo>
                <a:lnTo>
                  <a:pt x="2220087" y="139700"/>
                </a:lnTo>
                <a:lnTo>
                  <a:pt x="2228151" y="152400"/>
                </a:lnTo>
                <a:close/>
              </a:path>
              <a:path w="3324225" h="1473200">
                <a:moveTo>
                  <a:pt x="2644127" y="139700"/>
                </a:moveTo>
                <a:lnTo>
                  <a:pt x="2345220" y="139700"/>
                </a:lnTo>
                <a:lnTo>
                  <a:pt x="2361755" y="127000"/>
                </a:lnTo>
                <a:lnTo>
                  <a:pt x="2631643" y="127000"/>
                </a:lnTo>
                <a:lnTo>
                  <a:pt x="2644127" y="139700"/>
                </a:lnTo>
                <a:close/>
              </a:path>
              <a:path w="3324225" h="1473200">
                <a:moveTo>
                  <a:pt x="419569" y="152400"/>
                </a:moveTo>
                <a:lnTo>
                  <a:pt x="389750" y="152400"/>
                </a:lnTo>
                <a:lnTo>
                  <a:pt x="392722" y="139700"/>
                </a:lnTo>
                <a:lnTo>
                  <a:pt x="426110" y="139700"/>
                </a:lnTo>
                <a:lnTo>
                  <a:pt x="419569" y="152400"/>
                </a:lnTo>
                <a:close/>
              </a:path>
              <a:path w="3324225" h="1473200">
                <a:moveTo>
                  <a:pt x="2704579" y="152400"/>
                </a:moveTo>
                <a:lnTo>
                  <a:pt x="2297036" y="152400"/>
                </a:lnTo>
                <a:lnTo>
                  <a:pt x="2312847" y="139700"/>
                </a:lnTo>
                <a:lnTo>
                  <a:pt x="2692755" y="139700"/>
                </a:lnTo>
                <a:lnTo>
                  <a:pt x="2704579" y="152400"/>
                </a:lnTo>
                <a:close/>
              </a:path>
              <a:path w="3324225" h="1473200">
                <a:moveTo>
                  <a:pt x="411657" y="165100"/>
                </a:moveTo>
                <a:lnTo>
                  <a:pt x="384429" y="165100"/>
                </a:lnTo>
                <a:lnTo>
                  <a:pt x="387007" y="152400"/>
                </a:lnTo>
                <a:lnTo>
                  <a:pt x="414375" y="152400"/>
                </a:lnTo>
                <a:lnTo>
                  <a:pt x="411657" y="165100"/>
                </a:lnTo>
                <a:close/>
              </a:path>
              <a:path w="3324225" h="1473200">
                <a:moveTo>
                  <a:pt x="2243188" y="165100"/>
                </a:moveTo>
                <a:lnTo>
                  <a:pt x="2211336" y="165100"/>
                </a:lnTo>
                <a:lnTo>
                  <a:pt x="2203615" y="152400"/>
                </a:lnTo>
                <a:lnTo>
                  <a:pt x="2235860" y="152400"/>
                </a:lnTo>
                <a:lnTo>
                  <a:pt x="2243188" y="165100"/>
                </a:lnTo>
                <a:close/>
              </a:path>
              <a:path w="3324225" h="1473200">
                <a:moveTo>
                  <a:pt x="2349766" y="165100"/>
                </a:moveTo>
                <a:lnTo>
                  <a:pt x="2251138" y="165100"/>
                </a:lnTo>
                <a:lnTo>
                  <a:pt x="2266162" y="152400"/>
                </a:lnTo>
                <a:lnTo>
                  <a:pt x="2366035" y="152400"/>
                </a:lnTo>
                <a:lnTo>
                  <a:pt x="2349766" y="165100"/>
                </a:lnTo>
                <a:close/>
              </a:path>
              <a:path w="3324225" h="1473200">
                <a:moveTo>
                  <a:pt x="2750413" y="165100"/>
                </a:moveTo>
                <a:lnTo>
                  <a:pt x="2651912" y="165100"/>
                </a:lnTo>
                <a:lnTo>
                  <a:pt x="2639758" y="152400"/>
                </a:lnTo>
                <a:lnTo>
                  <a:pt x="2739186" y="152400"/>
                </a:lnTo>
                <a:lnTo>
                  <a:pt x="2750413" y="165100"/>
                </a:lnTo>
                <a:close/>
              </a:path>
              <a:path w="3324225" h="1473200">
                <a:moveTo>
                  <a:pt x="405053" y="177800"/>
                </a:moveTo>
                <a:lnTo>
                  <a:pt x="377748" y="177800"/>
                </a:lnTo>
                <a:lnTo>
                  <a:pt x="379793" y="165100"/>
                </a:lnTo>
                <a:lnTo>
                  <a:pt x="407276" y="165100"/>
                </a:lnTo>
                <a:lnTo>
                  <a:pt x="405053" y="177800"/>
                </a:lnTo>
                <a:close/>
              </a:path>
              <a:path w="3324225" h="1473200">
                <a:moveTo>
                  <a:pt x="2218359" y="177800"/>
                </a:moveTo>
                <a:lnTo>
                  <a:pt x="2211006" y="165100"/>
                </a:lnTo>
                <a:lnTo>
                  <a:pt x="2218029" y="165100"/>
                </a:lnTo>
                <a:lnTo>
                  <a:pt x="2218359" y="177800"/>
                </a:lnTo>
                <a:close/>
              </a:path>
              <a:path w="3324225" h="1473200">
                <a:moveTo>
                  <a:pt x="2288133" y="177800"/>
                </a:moveTo>
                <a:lnTo>
                  <a:pt x="2225014" y="177800"/>
                </a:lnTo>
                <a:lnTo>
                  <a:pt x="2218029" y="165100"/>
                </a:lnTo>
                <a:lnTo>
                  <a:pt x="2303437" y="165100"/>
                </a:lnTo>
                <a:lnTo>
                  <a:pt x="2288133" y="177800"/>
                </a:lnTo>
                <a:close/>
              </a:path>
              <a:path w="3324225" h="1473200">
                <a:moveTo>
                  <a:pt x="2793707" y="177800"/>
                </a:moveTo>
                <a:lnTo>
                  <a:pt x="2709710" y="177800"/>
                </a:lnTo>
                <a:lnTo>
                  <a:pt x="2698229" y="165100"/>
                </a:lnTo>
                <a:lnTo>
                  <a:pt x="2783141" y="165100"/>
                </a:lnTo>
                <a:lnTo>
                  <a:pt x="2793707" y="177800"/>
                </a:lnTo>
                <a:close/>
              </a:path>
              <a:path w="3324225" h="1473200">
                <a:moveTo>
                  <a:pt x="374281" y="190500"/>
                </a:moveTo>
                <a:lnTo>
                  <a:pt x="336016" y="190500"/>
                </a:lnTo>
                <a:lnTo>
                  <a:pt x="351828" y="177800"/>
                </a:lnTo>
                <a:lnTo>
                  <a:pt x="375881" y="177800"/>
                </a:lnTo>
                <a:lnTo>
                  <a:pt x="374281" y="190500"/>
                </a:lnTo>
                <a:close/>
              </a:path>
              <a:path w="3324225" h="1473200">
                <a:moveTo>
                  <a:pt x="374281" y="190500"/>
                </a:moveTo>
                <a:lnTo>
                  <a:pt x="375881" y="177800"/>
                </a:lnTo>
                <a:lnTo>
                  <a:pt x="384162" y="177800"/>
                </a:lnTo>
                <a:lnTo>
                  <a:pt x="374281" y="190500"/>
                </a:lnTo>
                <a:close/>
              </a:path>
              <a:path w="3324225" h="1473200">
                <a:moveTo>
                  <a:pt x="399884" y="190500"/>
                </a:moveTo>
                <a:lnTo>
                  <a:pt x="374281" y="190500"/>
                </a:lnTo>
                <a:lnTo>
                  <a:pt x="384162" y="177800"/>
                </a:lnTo>
                <a:lnTo>
                  <a:pt x="401599" y="177800"/>
                </a:lnTo>
                <a:lnTo>
                  <a:pt x="399884" y="190500"/>
                </a:lnTo>
                <a:close/>
              </a:path>
              <a:path w="3324225" h="1473200">
                <a:moveTo>
                  <a:pt x="2236876" y="190500"/>
                </a:moveTo>
                <a:lnTo>
                  <a:pt x="2224671" y="177800"/>
                </a:lnTo>
                <a:lnTo>
                  <a:pt x="2259164" y="177800"/>
                </a:lnTo>
                <a:lnTo>
                  <a:pt x="2236876" y="190500"/>
                </a:lnTo>
                <a:close/>
              </a:path>
              <a:path w="3324225" h="1473200">
                <a:moveTo>
                  <a:pt x="2824365" y="190500"/>
                </a:moveTo>
                <a:lnTo>
                  <a:pt x="2753296" y="190500"/>
                </a:lnTo>
                <a:lnTo>
                  <a:pt x="2742438" y="177800"/>
                </a:lnTo>
                <a:lnTo>
                  <a:pt x="2814332" y="177800"/>
                </a:lnTo>
                <a:lnTo>
                  <a:pt x="2824365" y="190500"/>
                </a:lnTo>
                <a:close/>
              </a:path>
              <a:path w="3324225" h="1473200">
                <a:moveTo>
                  <a:pt x="396151" y="203200"/>
                </a:moveTo>
                <a:lnTo>
                  <a:pt x="290499" y="203200"/>
                </a:lnTo>
                <a:lnTo>
                  <a:pt x="305333" y="190500"/>
                </a:lnTo>
                <a:lnTo>
                  <a:pt x="400024" y="190500"/>
                </a:lnTo>
                <a:lnTo>
                  <a:pt x="396151" y="203200"/>
                </a:lnTo>
                <a:close/>
              </a:path>
              <a:path w="3324225" h="1473200">
                <a:moveTo>
                  <a:pt x="2843885" y="203200"/>
                </a:moveTo>
                <a:lnTo>
                  <a:pt x="2784271" y="203200"/>
                </a:lnTo>
                <a:lnTo>
                  <a:pt x="2773908" y="190500"/>
                </a:lnTo>
                <a:lnTo>
                  <a:pt x="2834220" y="190500"/>
                </a:lnTo>
                <a:lnTo>
                  <a:pt x="2843885" y="203200"/>
                </a:lnTo>
                <a:close/>
              </a:path>
              <a:path w="3324225" h="1473200">
                <a:moveTo>
                  <a:pt x="341934" y="215900"/>
                </a:moveTo>
                <a:lnTo>
                  <a:pt x="261886" y="215900"/>
                </a:lnTo>
                <a:lnTo>
                  <a:pt x="276009" y="203200"/>
                </a:lnTo>
                <a:lnTo>
                  <a:pt x="357416" y="203200"/>
                </a:lnTo>
                <a:lnTo>
                  <a:pt x="341934" y="215900"/>
                </a:lnTo>
                <a:close/>
              </a:path>
              <a:path w="3324225" h="1473200">
                <a:moveTo>
                  <a:pt x="2871685" y="215900"/>
                </a:moveTo>
                <a:lnTo>
                  <a:pt x="2813634" y="215900"/>
                </a:lnTo>
                <a:lnTo>
                  <a:pt x="2803817" y="203200"/>
                </a:lnTo>
                <a:lnTo>
                  <a:pt x="2862618" y="203200"/>
                </a:lnTo>
                <a:lnTo>
                  <a:pt x="2871685" y="215900"/>
                </a:lnTo>
                <a:close/>
              </a:path>
              <a:path w="3324225" h="1473200">
                <a:moveTo>
                  <a:pt x="258216" y="241300"/>
                </a:moveTo>
                <a:lnTo>
                  <a:pt x="209384" y="241300"/>
                </a:lnTo>
                <a:lnTo>
                  <a:pt x="221881" y="228600"/>
                </a:lnTo>
                <a:lnTo>
                  <a:pt x="234810" y="215900"/>
                </a:lnTo>
                <a:lnTo>
                  <a:pt x="312940" y="215900"/>
                </a:lnTo>
                <a:lnTo>
                  <a:pt x="298450" y="228600"/>
                </a:lnTo>
                <a:lnTo>
                  <a:pt x="271589" y="228600"/>
                </a:lnTo>
                <a:lnTo>
                  <a:pt x="258216" y="241300"/>
                </a:lnTo>
                <a:close/>
              </a:path>
              <a:path w="3324225" h="1473200">
                <a:moveTo>
                  <a:pt x="2889199" y="228600"/>
                </a:moveTo>
                <a:lnTo>
                  <a:pt x="2841294" y="228600"/>
                </a:lnTo>
                <a:lnTo>
                  <a:pt x="2832049" y="215900"/>
                </a:lnTo>
                <a:lnTo>
                  <a:pt x="2880550" y="215900"/>
                </a:lnTo>
                <a:lnTo>
                  <a:pt x="2889199" y="228600"/>
                </a:lnTo>
                <a:close/>
              </a:path>
              <a:path w="3324225" h="1473200">
                <a:moveTo>
                  <a:pt x="2905861" y="241300"/>
                </a:moveTo>
                <a:lnTo>
                  <a:pt x="2858731" y="241300"/>
                </a:lnTo>
                <a:lnTo>
                  <a:pt x="2849892" y="228600"/>
                </a:lnTo>
                <a:lnTo>
                  <a:pt x="2897644" y="228600"/>
                </a:lnTo>
                <a:lnTo>
                  <a:pt x="2905861" y="241300"/>
                </a:lnTo>
                <a:close/>
              </a:path>
              <a:path w="3324225" h="1473200">
                <a:moveTo>
                  <a:pt x="233400" y="254000"/>
                </a:moveTo>
                <a:lnTo>
                  <a:pt x="185712" y="254000"/>
                </a:lnTo>
                <a:lnTo>
                  <a:pt x="197319" y="241300"/>
                </a:lnTo>
                <a:lnTo>
                  <a:pt x="245960" y="241300"/>
                </a:lnTo>
                <a:lnTo>
                  <a:pt x="233400" y="254000"/>
                </a:lnTo>
                <a:close/>
              </a:path>
              <a:path w="3324225" h="1473200">
                <a:moveTo>
                  <a:pt x="2921622" y="254000"/>
                </a:moveTo>
                <a:lnTo>
                  <a:pt x="2883293" y="254000"/>
                </a:lnTo>
                <a:lnTo>
                  <a:pt x="2875089" y="241300"/>
                </a:lnTo>
                <a:lnTo>
                  <a:pt x="2913862" y="241300"/>
                </a:lnTo>
                <a:lnTo>
                  <a:pt x="2921622" y="254000"/>
                </a:lnTo>
                <a:close/>
              </a:path>
              <a:path w="3324225" h="1473200">
                <a:moveTo>
                  <a:pt x="189153" y="279400"/>
                </a:moveTo>
                <a:lnTo>
                  <a:pt x="153771" y="279400"/>
                </a:lnTo>
                <a:lnTo>
                  <a:pt x="163918" y="266700"/>
                </a:lnTo>
                <a:lnTo>
                  <a:pt x="174574" y="254000"/>
                </a:lnTo>
                <a:lnTo>
                  <a:pt x="222021" y="254000"/>
                </a:lnTo>
                <a:lnTo>
                  <a:pt x="210350" y="266700"/>
                </a:lnTo>
                <a:lnTo>
                  <a:pt x="199898" y="266700"/>
                </a:lnTo>
                <a:lnTo>
                  <a:pt x="189153" y="279400"/>
                </a:lnTo>
                <a:close/>
              </a:path>
              <a:path w="3324225" h="1473200">
                <a:moveTo>
                  <a:pt x="2936468" y="266700"/>
                </a:moveTo>
                <a:lnTo>
                  <a:pt x="2898559" y="266700"/>
                </a:lnTo>
                <a:lnTo>
                  <a:pt x="2890799" y="254000"/>
                </a:lnTo>
                <a:lnTo>
                  <a:pt x="2929166" y="254000"/>
                </a:lnTo>
                <a:lnTo>
                  <a:pt x="2936468" y="266700"/>
                </a:lnTo>
                <a:close/>
              </a:path>
              <a:path w="3324225" h="1473200">
                <a:moveTo>
                  <a:pt x="2950362" y="279400"/>
                </a:moveTo>
                <a:lnTo>
                  <a:pt x="2912897" y="279400"/>
                </a:lnTo>
                <a:lnTo>
                  <a:pt x="2905607" y="266700"/>
                </a:lnTo>
                <a:lnTo>
                  <a:pt x="2943529" y="266700"/>
                </a:lnTo>
                <a:lnTo>
                  <a:pt x="2950362" y="279400"/>
                </a:lnTo>
                <a:close/>
              </a:path>
              <a:path w="3324225" h="1473200">
                <a:moveTo>
                  <a:pt x="161137" y="304800"/>
                </a:moveTo>
                <a:lnTo>
                  <a:pt x="126491" y="304800"/>
                </a:lnTo>
                <a:lnTo>
                  <a:pt x="135039" y="292100"/>
                </a:lnTo>
                <a:lnTo>
                  <a:pt x="144144" y="279400"/>
                </a:lnTo>
                <a:lnTo>
                  <a:pt x="179704" y="279400"/>
                </a:lnTo>
                <a:lnTo>
                  <a:pt x="169951" y="292100"/>
                </a:lnTo>
                <a:lnTo>
                  <a:pt x="170357" y="292100"/>
                </a:lnTo>
                <a:lnTo>
                  <a:pt x="161137" y="304800"/>
                </a:lnTo>
                <a:close/>
              </a:path>
              <a:path w="3324225" h="1473200">
                <a:moveTo>
                  <a:pt x="2963252" y="292100"/>
                </a:moveTo>
                <a:lnTo>
                  <a:pt x="2926295" y="292100"/>
                </a:lnTo>
                <a:lnTo>
                  <a:pt x="2919475" y="279400"/>
                </a:lnTo>
                <a:lnTo>
                  <a:pt x="2956928" y="279400"/>
                </a:lnTo>
                <a:lnTo>
                  <a:pt x="2963252" y="292100"/>
                </a:lnTo>
                <a:close/>
              </a:path>
              <a:path w="3324225" h="1473200">
                <a:moveTo>
                  <a:pt x="2975101" y="304800"/>
                </a:moveTo>
                <a:lnTo>
                  <a:pt x="2944533" y="304800"/>
                </a:lnTo>
                <a:lnTo>
                  <a:pt x="2938462" y="292100"/>
                </a:lnTo>
                <a:lnTo>
                  <a:pt x="2969310" y="292100"/>
                </a:lnTo>
                <a:lnTo>
                  <a:pt x="2975101" y="304800"/>
                </a:lnTo>
                <a:close/>
              </a:path>
              <a:path w="3324225" h="1473200">
                <a:moveTo>
                  <a:pt x="125374" y="342900"/>
                </a:moveTo>
                <a:lnTo>
                  <a:pt x="98170" y="342900"/>
                </a:lnTo>
                <a:lnTo>
                  <a:pt x="104330" y="330200"/>
                </a:lnTo>
                <a:lnTo>
                  <a:pt x="111125" y="317500"/>
                </a:lnTo>
                <a:lnTo>
                  <a:pt x="118516" y="304800"/>
                </a:lnTo>
                <a:lnTo>
                  <a:pt x="153263" y="304800"/>
                </a:lnTo>
                <a:lnTo>
                  <a:pt x="145135" y="317500"/>
                </a:lnTo>
                <a:lnTo>
                  <a:pt x="145541" y="317500"/>
                </a:lnTo>
                <a:lnTo>
                  <a:pt x="137960" y="330200"/>
                </a:lnTo>
                <a:lnTo>
                  <a:pt x="131775" y="330200"/>
                </a:lnTo>
                <a:lnTo>
                  <a:pt x="125374" y="342900"/>
                </a:lnTo>
                <a:close/>
              </a:path>
              <a:path w="3324225" h="1473200">
                <a:moveTo>
                  <a:pt x="2985896" y="317500"/>
                </a:moveTo>
                <a:lnTo>
                  <a:pt x="2955416" y="317500"/>
                </a:lnTo>
                <a:lnTo>
                  <a:pt x="2949867" y="304800"/>
                </a:lnTo>
                <a:lnTo>
                  <a:pt x="2980639" y="304800"/>
                </a:lnTo>
                <a:lnTo>
                  <a:pt x="2985896" y="317500"/>
                </a:lnTo>
                <a:close/>
              </a:path>
              <a:path w="3324225" h="1473200">
                <a:moveTo>
                  <a:pt x="2960471" y="330200"/>
                </a:moveTo>
                <a:lnTo>
                  <a:pt x="2955175" y="317500"/>
                </a:lnTo>
                <a:lnTo>
                  <a:pt x="2960230" y="317500"/>
                </a:lnTo>
                <a:lnTo>
                  <a:pt x="2960471" y="330200"/>
                </a:lnTo>
                <a:close/>
              </a:path>
              <a:path w="3324225" h="1473200">
                <a:moveTo>
                  <a:pt x="2999993" y="342900"/>
                </a:moveTo>
                <a:lnTo>
                  <a:pt x="2969767" y="342900"/>
                </a:lnTo>
                <a:lnTo>
                  <a:pt x="2965018" y="330200"/>
                </a:lnTo>
                <a:lnTo>
                  <a:pt x="2965246" y="330200"/>
                </a:lnTo>
                <a:lnTo>
                  <a:pt x="2960230" y="317500"/>
                </a:lnTo>
                <a:lnTo>
                  <a:pt x="2990875" y="317500"/>
                </a:lnTo>
                <a:lnTo>
                  <a:pt x="2995574" y="330200"/>
                </a:lnTo>
                <a:lnTo>
                  <a:pt x="2999993" y="342900"/>
                </a:lnTo>
                <a:close/>
              </a:path>
              <a:path w="3324225" h="1473200">
                <a:moveTo>
                  <a:pt x="119976" y="355600"/>
                </a:moveTo>
                <a:lnTo>
                  <a:pt x="90157" y="355600"/>
                </a:lnTo>
                <a:lnTo>
                  <a:pt x="92710" y="342900"/>
                </a:lnTo>
                <a:lnTo>
                  <a:pt x="125768" y="342900"/>
                </a:lnTo>
                <a:lnTo>
                  <a:pt x="119976" y="355600"/>
                </a:lnTo>
                <a:close/>
              </a:path>
              <a:path w="3324225" h="1473200">
                <a:moveTo>
                  <a:pt x="3007931" y="355600"/>
                </a:moveTo>
                <a:lnTo>
                  <a:pt x="2977972" y="355600"/>
                </a:lnTo>
                <a:lnTo>
                  <a:pt x="2973781" y="342900"/>
                </a:lnTo>
                <a:lnTo>
                  <a:pt x="3004108" y="342900"/>
                </a:lnTo>
                <a:lnTo>
                  <a:pt x="3007931" y="355600"/>
                </a:lnTo>
                <a:close/>
              </a:path>
              <a:path w="3324225" h="1473200">
                <a:moveTo>
                  <a:pt x="113093" y="368300"/>
                </a:moveTo>
                <a:lnTo>
                  <a:pt x="85648" y="368300"/>
                </a:lnTo>
                <a:lnTo>
                  <a:pt x="87807" y="355600"/>
                </a:lnTo>
                <a:lnTo>
                  <a:pt x="115442" y="355600"/>
                </a:lnTo>
                <a:lnTo>
                  <a:pt x="113093" y="368300"/>
                </a:lnTo>
                <a:close/>
              </a:path>
              <a:path w="3324225" h="1473200">
                <a:moveTo>
                  <a:pt x="3017545" y="381000"/>
                </a:moveTo>
                <a:lnTo>
                  <a:pt x="2991027" y="381000"/>
                </a:lnTo>
                <a:lnTo>
                  <a:pt x="2988005" y="368300"/>
                </a:lnTo>
                <a:lnTo>
                  <a:pt x="2985071" y="368300"/>
                </a:lnTo>
                <a:lnTo>
                  <a:pt x="2981451" y="355600"/>
                </a:lnTo>
                <a:lnTo>
                  <a:pt x="3011449" y="355600"/>
                </a:lnTo>
                <a:lnTo>
                  <a:pt x="3014649" y="368300"/>
                </a:lnTo>
                <a:lnTo>
                  <a:pt x="3017545" y="381000"/>
                </a:lnTo>
                <a:close/>
              </a:path>
              <a:path w="3324225" h="1473200">
                <a:moveTo>
                  <a:pt x="107518" y="381000"/>
                </a:moveTo>
                <a:lnTo>
                  <a:pt x="81838" y="381000"/>
                </a:lnTo>
                <a:lnTo>
                  <a:pt x="83654" y="368300"/>
                </a:lnTo>
                <a:lnTo>
                  <a:pt x="109372" y="368300"/>
                </a:lnTo>
                <a:lnTo>
                  <a:pt x="107518" y="381000"/>
                </a:lnTo>
                <a:close/>
              </a:path>
              <a:path w="3324225" h="1473200">
                <a:moveTo>
                  <a:pt x="103365" y="393700"/>
                </a:moveTo>
                <a:lnTo>
                  <a:pt x="77482" y="393700"/>
                </a:lnTo>
                <a:lnTo>
                  <a:pt x="78752" y="381000"/>
                </a:lnTo>
                <a:lnTo>
                  <a:pt x="104698" y="381000"/>
                </a:lnTo>
                <a:lnTo>
                  <a:pt x="103365" y="393700"/>
                </a:lnTo>
                <a:close/>
              </a:path>
              <a:path w="3324225" h="1473200">
                <a:moveTo>
                  <a:pt x="104584" y="393700"/>
                </a:moveTo>
                <a:lnTo>
                  <a:pt x="104698" y="381000"/>
                </a:lnTo>
                <a:lnTo>
                  <a:pt x="106095" y="381000"/>
                </a:lnTo>
                <a:lnTo>
                  <a:pt x="104584" y="393700"/>
                </a:lnTo>
                <a:close/>
              </a:path>
              <a:path w="3324225" h="1473200">
                <a:moveTo>
                  <a:pt x="3024276" y="406400"/>
                </a:moveTo>
                <a:lnTo>
                  <a:pt x="2999473" y="406400"/>
                </a:lnTo>
                <a:lnTo>
                  <a:pt x="2997682" y="393700"/>
                </a:lnTo>
                <a:lnTo>
                  <a:pt x="2995841" y="393700"/>
                </a:lnTo>
                <a:lnTo>
                  <a:pt x="2993415" y="381000"/>
                </a:lnTo>
                <a:lnTo>
                  <a:pt x="3020110" y="381000"/>
                </a:lnTo>
                <a:lnTo>
                  <a:pt x="3022358" y="393700"/>
                </a:lnTo>
                <a:lnTo>
                  <a:pt x="3024276" y="406400"/>
                </a:lnTo>
                <a:close/>
              </a:path>
              <a:path w="3324225" h="1473200">
                <a:moveTo>
                  <a:pt x="101384" y="406400"/>
                </a:moveTo>
                <a:lnTo>
                  <a:pt x="75526" y="406400"/>
                </a:lnTo>
                <a:lnTo>
                  <a:pt x="76415" y="393700"/>
                </a:lnTo>
                <a:lnTo>
                  <a:pt x="102387" y="393700"/>
                </a:lnTo>
                <a:lnTo>
                  <a:pt x="101384" y="406400"/>
                </a:lnTo>
                <a:close/>
              </a:path>
              <a:path w="3324225" h="1473200">
                <a:moveTo>
                  <a:pt x="99656" y="419100"/>
                </a:moveTo>
                <a:lnTo>
                  <a:pt x="74333" y="419100"/>
                </a:lnTo>
                <a:lnTo>
                  <a:pt x="74828" y="406400"/>
                </a:lnTo>
                <a:lnTo>
                  <a:pt x="100114" y="406400"/>
                </a:lnTo>
                <a:lnTo>
                  <a:pt x="99656" y="419100"/>
                </a:lnTo>
                <a:close/>
              </a:path>
              <a:path w="3324225" h="1473200">
                <a:moveTo>
                  <a:pt x="3027972" y="431800"/>
                </a:moveTo>
                <a:lnTo>
                  <a:pt x="3002686" y="431800"/>
                </a:lnTo>
                <a:lnTo>
                  <a:pt x="3001848" y="419100"/>
                </a:lnTo>
                <a:lnTo>
                  <a:pt x="3000844" y="419100"/>
                </a:lnTo>
                <a:lnTo>
                  <a:pt x="2999371" y="406400"/>
                </a:lnTo>
                <a:lnTo>
                  <a:pt x="3025851" y="406400"/>
                </a:lnTo>
                <a:lnTo>
                  <a:pt x="3027083" y="419100"/>
                </a:lnTo>
                <a:lnTo>
                  <a:pt x="3027972" y="431800"/>
                </a:lnTo>
                <a:close/>
              </a:path>
              <a:path w="3324225" h="1473200">
                <a:moveTo>
                  <a:pt x="100482" y="444500"/>
                </a:moveTo>
                <a:lnTo>
                  <a:pt x="74523" y="444500"/>
                </a:lnTo>
                <a:lnTo>
                  <a:pt x="74079" y="431800"/>
                </a:lnTo>
                <a:lnTo>
                  <a:pt x="73926" y="419100"/>
                </a:lnTo>
                <a:lnTo>
                  <a:pt x="99326" y="419100"/>
                </a:lnTo>
                <a:lnTo>
                  <a:pt x="99326" y="431800"/>
                </a:lnTo>
                <a:lnTo>
                  <a:pt x="99809" y="431800"/>
                </a:lnTo>
                <a:lnTo>
                  <a:pt x="100482" y="444500"/>
                </a:lnTo>
                <a:close/>
              </a:path>
              <a:path w="3324225" h="1473200">
                <a:moveTo>
                  <a:pt x="99385" y="424447"/>
                </a:moveTo>
                <a:lnTo>
                  <a:pt x="99326" y="419100"/>
                </a:lnTo>
                <a:lnTo>
                  <a:pt x="99385" y="424447"/>
                </a:lnTo>
                <a:close/>
              </a:path>
              <a:path w="3324225" h="1473200">
                <a:moveTo>
                  <a:pt x="99466" y="431800"/>
                </a:moveTo>
                <a:lnTo>
                  <a:pt x="99326" y="431800"/>
                </a:lnTo>
                <a:lnTo>
                  <a:pt x="99385" y="424447"/>
                </a:lnTo>
                <a:lnTo>
                  <a:pt x="99466" y="431800"/>
                </a:lnTo>
                <a:close/>
              </a:path>
              <a:path w="3324225" h="1473200">
                <a:moveTo>
                  <a:pt x="3028683" y="444500"/>
                </a:moveTo>
                <a:lnTo>
                  <a:pt x="3003283" y="444500"/>
                </a:lnTo>
                <a:lnTo>
                  <a:pt x="3003118" y="431800"/>
                </a:lnTo>
                <a:lnTo>
                  <a:pt x="3028505" y="431800"/>
                </a:lnTo>
                <a:lnTo>
                  <a:pt x="3028683" y="444500"/>
                </a:lnTo>
                <a:close/>
              </a:path>
              <a:path w="3324225" h="1473200">
                <a:moveTo>
                  <a:pt x="102463" y="457200"/>
                </a:moveTo>
                <a:lnTo>
                  <a:pt x="76276" y="457200"/>
                </a:lnTo>
                <a:lnTo>
                  <a:pt x="75247" y="444500"/>
                </a:lnTo>
                <a:lnTo>
                  <a:pt x="101257" y="444500"/>
                </a:lnTo>
                <a:lnTo>
                  <a:pt x="102463" y="457200"/>
                </a:lnTo>
                <a:close/>
              </a:path>
              <a:path w="3324225" h="1473200">
                <a:moveTo>
                  <a:pt x="3028365" y="457200"/>
                </a:moveTo>
                <a:lnTo>
                  <a:pt x="3003003" y="457200"/>
                </a:lnTo>
                <a:lnTo>
                  <a:pt x="3003219" y="444500"/>
                </a:lnTo>
                <a:lnTo>
                  <a:pt x="3028607" y="444500"/>
                </a:lnTo>
                <a:lnTo>
                  <a:pt x="3028365" y="457200"/>
                </a:lnTo>
                <a:close/>
              </a:path>
              <a:path w="3324225" h="1473200">
                <a:moveTo>
                  <a:pt x="105397" y="469900"/>
                </a:moveTo>
                <a:lnTo>
                  <a:pt x="79146" y="469900"/>
                </a:lnTo>
                <a:lnTo>
                  <a:pt x="77571" y="457200"/>
                </a:lnTo>
                <a:lnTo>
                  <a:pt x="103682" y="457200"/>
                </a:lnTo>
                <a:lnTo>
                  <a:pt x="105397" y="469900"/>
                </a:lnTo>
                <a:close/>
              </a:path>
              <a:path w="3324225" h="1473200">
                <a:moveTo>
                  <a:pt x="3027425" y="469900"/>
                </a:moveTo>
                <a:lnTo>
                  <a:pt x="3001543" y="469900"/>
                </a:lnTo>
                <a:lnTo>
                  <a:pt x="3002203" y="457200"/>
                </a:lnTo>
                <a:lnTo>
                  <a:pt x="3027972" y="457200"/>
                </a:lnTo>
                <a:lnTo>
                  <a:pt x="3027425" y="469900"/>
                </a:lnTo>
                <a:close/>
              </a:path>
              <a:path w="3324225" h="1473200">
                <a:moveTo>
                  <a:pt x="109258" y="482600"/>
                </a:moveTo>
                <a:lnTo>
                  <a:pt x="83121" y="482600"/>
                </a:lnTo>
                <a:lnTo>
                  <a:pt x="81000" y="469900"/>
                </a:lnTo>
                <a:lnTo>
                  <a:pt x="107048" y="469900"/>
                </a:lnTo>
                <a:lnTo>
                  <a:pt x="109258" y="482600"/>
                </a:lnTo>
                <a:close/>
              </a:path>
              <a:path w="3324225" h="1473200">
                <a:moveTo>
                  <a:pt x="3025876" y="482600"/>
                </a:moveTo>
                <a:lnTo>
                  <a:pt x="2999905" y="482600"/>
                </a:lnTo>
                <a:lnTo>
                  <a:pt x="3000857" y="469900"/>
                </a:lnTo>
                <a:lnTo>
                  <a:pt x="3026727" y="469900"/>
                </a:lnTo>
                <a:lnTo>
                  <a:pt x="3025876" y="482600"/>
                </a:lnTo>
                <a:close/>
              </a:path>
              <a:path w="3324225" h="1473200">
                <a:moveTo>
                  <a:pt x="116776" y="495300"/>
                </a:moveTo>
                <a:lnTo>
                  <a:pt x="88137" y="495300"/>
                </a:lnTo>
                <a:lnTo>
                  <a:pt x="85496" y="482600"/>
                </a:lnTo>
                <a:lnTo>
                  <a:pt x="113842" y="482600"/>
                </a:lnTo>
                <a:lnTo>
                  <a:pt x="116776" y="495300"/>
                </a:lnTo>
                <a:close/>
              </a:path>
              <a:path w="3324225" h="1473200">
                <a:moveTo>
                  <a:pt x="3148393" y="508000"/>
                </a:moveTo>
                <a:lnTo>
                  <a:pt x="3006953" y="508000"/>
                </a:lnTo>
                <a:lnTo>
                  <a:pt x="2997809" y="482600"/>
                </a:lnTo>
                <a:lnTo>
                  <a:pt x="3092005" y="482600"/>
                </a:lnTo>
                <a:lnTo>
                  <a:pt x="3106597" y="495300"/>
                </a:lnTo>
                <a:lnTo>
                  <a:pt x="3134804" y="495300"/>
                </a:lnTo>
                <a:lnTo>
                  <a:pt x="3148393" y="508000"/>
                </a:lnTo>
                <a:close/>
              </a:path>
              <a:path w="3324225" h="1473200">
                <a:moveTo>
                  <a:pt x="122910" y="508000"/>
                </a:moveTo>
                <a:lnTo>
                  <a:pt x="94183" y="508000"/>
                </a:lnTo>
                <a:lnTo>
                  <a:pt x="91033" y="495300"/>
                </a:lnTo>
                <a:lnTo>
                  <a:pt x="119506" y="495300"/>
                </a:lnTo>
                <a:lnTo>
                  <a:pt x="122910" y="508000"/>
                </a:lnTo>
                <a:close/>
              </a:path>
              <a:path w="3324225" h="1473200">
                <a:moveTo>
                  <a:pt x="100689" y="518974"/>
                </a:moveTo>
                <a:lnTo>
                  <a:pt x="97561" y="508000"/>
                </a:lnTo>
                <a:lnTo>
                  <a:pt x="111455" y="508000"/>
                </a:lnTo>
                <a:lnTo>
                  <a:pt x="100689" y="518974"/>
                </a:lnTo>
                <a:close/>
              </a:path>
              <a:path w="3324225" h="1473200">
                <a:moveTo>
                  <a:pt x="109016" y="533400"/>
                </a:moveTo>
                <a:lnTo>
                  <a:pt x="105041" y="520700"/>
                </a:lnTo>
                <a:lnTo>
                  <a:pt x="101180" y="520700"/>
                </a:lnTo>
                <a:lnTo>
                  <a:pt x="100689" y="518974"/>
                </a:lnTo>
                <a:lnTo>
                  <a:pt x="111455" y="508000"/>
                </a:lnTo>
                <a:lnTo>
                  <a:pt x="109016" y="533400"/>
                </a:lnTo>
                <a:close/>
              </a:path>
              <a:path w="3324225" h="1473200">
                <a:moveTo>
                  <a:pt x="115239" y="546100"/>
                </a:moveTo>
                <a:lnTo>
                  <a:pt x="75679" y="546100"/>
                </a:lnTo>
                <a:lnTo>
                  <a:pt x="81254" y="533400"/>
                </a:lnTo>
                <a:lnTo>
                  <a:pt x="109016" y="533400"/>
                </a:lnTo>
                <a:lnTo>
                  <a:pt x="111455" y="508000"/>
                </a:lnTo>
                <a:lnTo>
                  <a:pt x="126072" y="508000"/>
                </a:lnTo>
                <a:lnTo>
                  <a:pt x="136588" y="520700"/>
                </a:lnTo>
                <a:lnTo>
                  <a:pt x="115239" y="546100"/>
                </a:lnTo>
                <a:close/>
              </a:path>
              <a:path w="3324225" h="1473200">
                <a:moveTo>
                  <a:pt x="3186925" y="520700"/>
                </a:moveTo>
                <a:lnTo>
                  <a:pt x="3100793" y="520700"/>
                </a:lnTo>
                <a:lnTo>
                  <a:pt x="3086582" y="508000"/>
                </a:lnTo>
                <a:lnTo>
                  <a:pt x="3174466" y="508000"/>
                </a:lnTo>
                <a:lnTo>
                  <a:pt x="3186925" y="520700"/>
                </a:lnTo>
                <a:close/>
              </a:path>
              <a:path w="3324225" h="1473200">
                <a:moveTo>
                  <a:pt x="109016" y="533400"/>
                </a:moveTo>
                <a:lnTo>
                  <a:pt x="87058" y="533400"/>
                </a:lnTo>
                <a:lnTo>
                  <a:pt x="98996" y="520700"/>
                </a:lnTo>
                <a:lnTo>
                  <a:pt x="100689" y="518974"/>
                </a:lnTo>
                <a:lnTo>
                  <a:pt x="101180" y="520700"/>
                </a:lnTo>
                <a:lnTo>
                  <a:pt x="105041" y="520700"/>
                </a:lnTo>
                <a:lnTo>
                  <a:pt x="109016" y="533400"/>
                </a:lnTo>
                <a:close/>
              </a:path>
              <a:path w="3324225" h="1473200">
                <a:moveTo>
                  <a:pt x="3210572" y="533400"/>
                </a:moveTo>
                <a:lnTo>
                  <a:pt x="3152749" y="533400"/>
                </a:lnTo>
                <a:lnTo>
                  <a:pt x="3139909" y="520700"/>
                </a:lnTo>
                <a:lnTo>
                  <a:pt x="3198964" y="520700"/>
                </a:lnTo>
                <a:lnTo>
                  <a:pt x="3210572" y="533400"/>
                </a:lnTo>
                <a:close/>
              </a:path>
              <a:path w="3324225" h="1473200">
                <a:moveTo>
                  <a:pt x="3232429" y="546100"/>
                </a:moveTo>
                <a:lnTo>
                  <a:pt x="3176447" y="546100"/>
                </a:lnTo>
                <a:lnTo>
                  <a:pt x="3164408" y="533400"/>
                </a:lnTo>
                <a:lnTo>
                  <a:pt x="3221736" y="533400"/>
                </a:lnTo>
                <a:lnTo>
                  <a:pt x="3232429" y="546100"/>
                </a:lnTo>
                <a:close/>
              </a:path>
              <a:path w="3324225" h="1473200">
                <a:moveTo>
                  <a:pt x="98805" y="558800"/>
                </a:moveTo>
                <a:lnTo>
                  <a:pt x="65049" y="558800"/>
                </a:lnTo>
                <a:lnTo>
                  <a:pt x="70269" y="546100"/>
                </a:lnTo>
                <a:lnTo>
                  <a:pt x="104355" y="546100"/>
                </a:lnTo>
                <a:lnTo>
                  <a:pt x="98805" y="558800"/>
                </a:lnTo>
                <a:close/>
              </a:path>
              <a:path w="3324225" h="1473200">
                <a:moveTo>
                  <a:pt x="3198444" y="558800"/>
                </a:moveTo>
                <a:lnTo>
                  <a:pt x="3187255" y="546100"/>
                </a:lnTo>
                <a:lnTo>
                  <a:pt x="3198025" y="546100"/>
                </a:lnTo>
                <a:lnTo>
                  <a:pt x="3198444" y="558800"/>
                </a:lnTo>
                <a:close/>
              </a:path>
              <a:path w="3324225" h="1473200">
                <a:moveTo>
                  <a:pt x="3261563" y="571500"/>
                </a:moveTo>
                <a:lnTo>
                  <a:pt x="3227920" y="571500"/>
                </a:lnTo>
                <a:lnTo>
                  <a:pt x="3218141" y="558800"/>
                </a:lnTo>
                <a:lnTo>
                  <a:pt x="3208756" y="558800"/>
                </a:lnTo>
                <a:lnTo>
                  <a:pt x="3198025" y="546100"/>
                </a:lnTo>
                <a:lnTo>
                  <a:pt x="3242640" y="546100"/>
                </a:lnTo>
                <a:lnTo>
                  <a:pt x="3252355" y="558800"/>
                </a:lnTo>
                <a:lnTo>
                  <a:pt x="3261563" y="571500"/>
                </a:lnTo>
                <a:close/>
              </a:path>
              <a:path w="3324225" h="1473200">
                <a:moveTo>
                  <a:pt x="88633" y="571500"/>
                </a:moveTo>
                <a:lnTo>
                  <a:pt x="55130" y="571500"/>
                </a:lnTo>
                <a:lnTo>
                  <a:pt x="59994" y="558800"/>
                </a:lnTo>
                <a:lnTo>
                  <a:pt x="93840" y="558800"/>
                </a:lnTo>
                <a:lnTo>
                  <a:pt x="88633" y="571500"/>
                </a:lnTo>
                <a:close/>
              </a:path>
              <a:path w="3324225" h="1473200">
                <a:moveTo>
                  <a:pt x="74714" y="584200"/>
                </a:moveTo>
                <a:lnTo>
                  <a:pt x="45948" y="584200"/>
                </a:lnTo>
                <a:lnTo>
                  <a:pt x="50444" y="571500"/>
                </a:lnTo>
                <a:lnTo>
                  <a:pt x="79375" y="571500"/>
                </a:lnTo>
                <a:lnTo>
                  <a:pt x="74714" y="584200"/>
                </a:lnTo>
                <a:close/>
              </a:path>
              <a:path w="3324225" h="1473200">
                <a:moveTo>
                  <a:pt x="3236747" y="584200"/>
                </a:moveTo>
                <a:lnTo>
                  <a:pt x="3227476" y="571500"/>
                </a:lnTo>
                <a:lnTo>
                  <a:pt x="3236290" y="571500"/>
                </a:lnTo>
                <a:lnTo>
                  <a:pt x="3236747" y="584200"/>
                </a:lnTo>
                <a:close/>
              </a:path>
              <a:path w="3324225" h="1473200">
                <a:moveTo>
                  <a:pt x="3278327" y="584200"/>
                </a:moveTo>
                <a:lnTo>
                  <a:pt x="3245040" y="584200"/>
                </a:lnTo>
                <a:lnTo>
                  <a:pt x="3236290" y="571500"/>
                </a:lnTo>
                <a:lnTo>
                  <a:pt x="3270224" y="571500"/>
                </a:lnTo>
                <a:lnTo>
                  <a:pt x="3278327" y="584200"/>
                </a:lnTo>
                <a:close/>
              </a:path>
              <a:path w="3324225" h="1473200">
                <a:moveTo>
                  <a:pt x="66332" y="596900"/>
                </a:moveTo>
                <a:lnTo>
                  <a:pt x="33604" y="596900"/>
                </a:lnTo>
                <a:lnTo>
                  <a:pt x="37515" y="584200"/>
                </a:lnTo>
                <a:lnTo>
                  <a:pt x="70624" y="584200"/>
                </a:lnTo>
                <a:lnTo>
                  <a:pt x="66332" y="596900"/>
                </a:lnTo>
                <a:close/>
              </a:path>
              <a:path w="3324225" h="1473200">
                <a:moveTo>
                  <a:pt x="3304692" y="622300"/>
                </a:moveTo>
                <a:lnTo>
                  <a:pt x="3278035" y="622300"/>
                </a:lnTo>
                <a:lnTo>
                  <a:pt x="3272167" y="609600"/>
                </a:lnTo>
                <a:lnTo>
                  <a:pt x="3266579" y="609600"/>
                </a:lnTo>
                <a:lnTo>
                  <a:pt x="3259505" y="596900"/>
                </a:lnTo>
                <a:lnTo>
                  <a:pt x="3252787" y="596900"/>
                </a:lnTo>
                <a:lnTo>
                  <a:pt x="3244583" y="584200"/>
                </a:lnTo>
                <a:lnTo>
                  <a:pt x="3285858" y="584200"/>
                </a:lnTo>
                <a:lnTo>
                  <a:pt x="3292779" y="596900"/>
                </a:lnTo>
                <a:lnTo>
                  <a:pt x="3299091" y="609600"/>
                </a:lnTo>
                <a:lnTo>
                  <a:pt x="3304692" y="622300"/>
                </a:lnTo>
                <a:close/>
              </a:path>
              <a:path w="3324225" h="1473200">
                <a:moveTo>
                  <a:pt x="58686" y="609600"/>
                </a:moveTo>
                <a:lnTo>
                  <a:pt x="26352" y="609600"/>
                </a:lnTo>
                <a:lnTo>
                  <a:pt x="29883" y="596900"/>
                </a:lnTo>
                <a:lnTo>
                  <a:pt x="62611" y="596900"/>
                </a:lnTo>
                <a:lnTo>
                  <a:pt x="58686" y="609600"/>
                </a:lnTo>
                <a:close/>
              </a:path>
              <a:path w="3324225" h="1473200">
                <a:moveTo>
                  <a:pt x="48628" y="622300"/>
                </a:moveTo>
                <a:lnTo>
                  <a:pt x="19938" y="622300"/>
                </a:lnTo>
                <a:lnTo>
                  <a:pt x="23037" y="609600"/>
                </a:lnTo>
                <a:lnTo>
                  <a:pt x="51968" y="609600"/>
                </a:lnTo>
                <a:lnTo>
                  <a:pt x="48628" y="622300"/>
                </a:lnTo>
                <a:close/>
              </a:path>
              <a:path w="3324225" h="1473200">
                <a:moveTo>
                  <a:pt x="37947" y="647700"/>
                </a:moveTo>
                <a:lnTo>
                  <a:pt x="11887" y="647700"/>
                </a:lnTo>
                <a:lnTo>
                  <a:pt x="14350" y="635000"/>
                </a:lnTo>
                <a:lnTo>
                  <a:pt x="17043" y="622300"/>
                </a:lnTo>
                <a:lnTo>
                  <a:pt x="45834" y="622300"/>
                </a:lnTo>
                <a:lnTo>
                  <a:pt x="42900" y="635000"/>
                </a:lnTo>
                <a:lnTo>
                  <a:pt x="40474" y="635000"/>
                </a:lnTo>
                <a:lnTo>
                  <a:pt x="37947" y="647700"/>
                </a:lnTo>
                <a:close/>
              </a:path>
              <a:path w="3324225" h="1473200">
                <a:moveTo>
                  <a:pt x="3311969" y="635000"/>
                </a:moveTo>
                <a:lnTo>
                  <a:pt x="3282848" y="635000"/>
                </a:lnTo>
                <a:lnTo>
                  <a:pt x="3277603" y="622300"/>
                </a:lnTo>
                <a:lnTo>
                  <a:pt x="3309734" y="622300"/>
                </a:lnTo>
                <a:lnTo>
                  <a:pt x="3311969" y="635000"/>
                </a:lnTo>
                <a:close/>
              </a:path>
              <a:path w="3324225" h="1473200">
                <a:moveTo>
                  <a:pt x="3315906" y="647700"/>
                </a:moveTo>
                <a:lnTo>
                  <a:pt x="3288804" y="647700"/>
                </a:lnTo>
                <a:lnTo>
                  <a:pt x="3286760" y="635000"/>
                </a:lnTo>
                <a:lnTo>
                  <a:pt x="3314026" y="635000"/>
                </a:lnTo>
                <a:lnTo>
                  <a:pt x="3315906" y="647700"/>
                </a:lnTo>
                <a:close/>
              </a:path>
              <a:path w="3324225" h="1473200">
                <a:moveTo>
                  <a:pt x="33781" y="660400"/>
                </a:moveTo>
                <a:lnTo>
                  <a:pt x="7619" y="660400"/>
                </a:lnTo>
                <a:lnTo>
                  <a:pt x="9639" y="647700"/>
                </a:lnTo>
                <a:lnTo>
                  <a:pt x="35902" y="647700"/>
                </a:lnTo>
                <a:lnTo>
                  <a:pt x="33781" y="660400"/>
                </a:lnTo>
                <a:close/>
              </a:path>
              <a:path w="3324225" h="1473200">
                <a:moveTo>
                  <a:pt x="3320415" y="660400"/>
                </a:moveTo>
                <a:lnTo>
                  <a:pt x="3293465" y="660400"/>
                </a:lnTo>
                <a:lnTo>
                  <a:pt x="3291916" y="647700"/>
                </a:lnTo>
                <a:lnTo>
                  <a:pt x="3319106" y="647700"/>
                </a:lnTo>
                <a:lnTo>
                  <a:pt x="3320415" y="660400"/>
                </a:lnTo>
                <a:close/>
              </a:path>
              <a:path w="3324225" h="1473200">
                <a:moveTo>
                  <a:pt x="30441" y="673100"/>
                </a:moveTo>
                <a:lnTo>
                  <a:pt x="4267" y="673100"/>
                </a:lnTo>
                <a:lnTo>
                  <a:pt x="5829" y="660400"/>
                </a:lnTo>
                <a:lnTo>
                  <a:pt x="32130" y="660400"/>
                </a:lnTo>
                <a:lnTo>
                  <a:pt x="30441" y="673100"/>
                </a:lnTo>
                <a:close/>
              </a:path>
              <a:path w="3324225" h="1473200">
                <a:moveTo>
                  <a:pt x="3322459" y="673100"/>
                </a:moveTo>
                <a:lnTo>
                  <a:pt x="3296666" y="673100"/>
                </a:lnTo>
                <a:lnTo>
                  <a:pt x="3295649" y="660400"/>
                </a:lnTo>
                <a:lnTo>
                  <a:pt x="3321532" y="660400"/>
                </a:lnTo>
                <a:lnTo>
                  <a:pt x="3322459" y="673100"/>
                </a:lnTo>
                <a:close/>
              </a:path>
              <a:path w="3324225" h="1473200">
                <a:moveTo>
                  <a:pt x="27914" y="685800"/>
                </a:moveTo>
                <a:lnTo>
                  <a:pt x="1841" y="685800"/>
                </a:lnTo>
                <a:lnTo>
                  <a:pt x="2933" y="673100"/>
                </a:lnTo>
                <a:lnTo>
                  <a:pt x="29159" y="673100"/>
                </a:lnTo>
                <a:lnTo>
                  <a:pt x="27914" y="685800"/>
                </a:lnTo>
                <a:close/>
              </a:path>
              <a:path w="3324225" h="1473200">
                <a:moveTo>
                  <a:pt x="3324021" y="685800"/>
                </a:moveTo>
                <a:lnTo>
                  <a:pt x="3298405" y="685800"/>
                </a:lnTo>
                <a:lnTo>
                  <a:pt x="3297923" y="673100"/>
                </a:lnTo>
                <a:lnTo>
                  <a:pt x="3323704" y="673100"/>
                </a:lnTo>
                <a:lnTo>
                  <a:pt x="3324021" y="685800"/>
                </a:lnTo>
                <a:close/>
              </a:path>
              <a:path w="3324225" h="1473200">
                <a:moveTo>
                  <a:pt x="25692" y="698500"/>
                </a:moveTo>
                <a:lnTo>
                  <a:pt x="368" y="698500"/>
                </a:lnTo>
                <a:lnTo>
                  <a:pt x="977" y="685800"/>
                </a:lnTo>
                <a:lnTo>
                  <a:pt x="26263" y="685800"/>
                </a:lnTo>
                <a:lnTo>
                  <a:pt x="25692" y="698500"/>
                </a:lnTo>
                <a:close/>
              </a:path>
              <a:path w="3324225" h="1473200">
                <a:moveTo>
                  <a:pt x="26212" y="698500"/>
                </a:moveTo>
                <a:lnTo>
                  <a:pt x="26263" y="685800"/>
                </a:lnTo>
                <a:lnTo>
                  <a:pt x="27025" y="685800"/>
                </a:lnTo>
                <a:lnTo>
                  <a:pt x="26212" y="698500"/>
                </a:lnTo>
                <a:close/>
              </a:path>
              <a:path w="3324225" h="1473200">
                <a:moveTo>
                  <a:pt x="3323907" y="698500"/>
                </a:moveTo>
                <a:lnTo>
                  <a:pt x="3298532" y="698500"/>
                </a:lnTo>
                <a:lnTo>
                  <a:pt x="3298723" y="685800"/>
                </a:lnTo>
                <a:lnTo>
                  <a:pt x="3324123" y="685800"/>
                </a:lnTo>
                <a:lnTo>
                  <a:pt x="3323907" y="698500"/>
                </a:lnTo>
                <a:close/>
              </a:path>
              <a:path w="3324225" h="1473200">
                <a:moveTo>
                  <a:pt x="25412" y="723900"/>
                </a:moveTo>
                <a:lnTo>
                  <a:pt x="25" y="723900"/>
                </a:lnTo>
                <a:lnTo>
                  <a:pt x="0" y="698500"/>
                </a:lnTo>
                <a:lnTo>
                  <a:pt x="25387" y="698500"/>
                </a:lnTo>
                <a:lnTo>
                  <a:pt x="25273" y="711200"/>
                </a:lnTo>
                <a:lnTo>
                  <a:pt x="25412" y="723900"/>
                </a:lnTo>
                <a:close/>
              </a:path>
              <a:path w="3324225" h="1473200">
                <a:moveTo>
                  <a:pt x="3320795" y="723900"/>
                </a:moveTo>
                <a:lnTo>
                  <a:pt x="3294418" y="723900"/>
                </a:lnTo>
                <a:lnTo>
                  <a:pt x="3296081" y="711200"/>
                </a:lnTo>
                <a:lnTo>
                  <a:pt x="3297135" y="711200"/>
                </a:lnTo>
                <a:lnTo>
                  <a:pt x="3298075" y="698500"/>
                </a:lnTo>
                <a:lnTo>
                  <a:pt x="3323285" y="698500"/>
                </a:lnTo>
                <a:lnTo>
                  <a:pt x="3322243" y="711200"/>
                </a:lnTo>
                <a:lnTo>
                  <a:pt x="3320795" y="723900"/>
                </a:lnTo>
                <a:close/>
              </a:path>
              <a:path w="3324225" h="1473200">
                <a:moveTo>
                  <a:pt x="25806" y="723900"/>
                </a:moveTo>
                <a:lnTo>
                  <a:pt x="25412" y="723900"/>
                </a:lnTo>
                <a:lnTo>
                  <a:pt x="25387" y="711200"/>
                </a:lnTo>
                <a:lnTo>
                  <a:pt x="25806" y="723900"/>
                </a:lnTo>
                <a:close/>
              </a:path>
              <a:path w="3324225" h="1473200">
                <a:moveTo>
                  <a:pt x="26466" y="736600"/>
                </a:moveTo>
                <a:lnTo>
                  <a:pt x="1206" y="736600"/>
                </a:lnTo>
                <a:lnTo>
                  <a:pt x="469" y="723900"/>
                </a:lnTo>
                <a:lnTo>
                  <a:pt x="25780" y="723900"/>
                </a:lnTo>
                <a:lnTo>
                  <a:pt x="26466" y="736600"/>
                </a:lnTo>
                <a:close/>
              </a:path>
              <a:path w="3324225" h="1473200">
                <a:moveTo>
                  <a:pt x="3316732" y="736600"/>
                </a:moveTo>
                <a:lnTo>
                  <a:pt x="3290404" y="736600"/>
                </a:lnTo>
                <a:lnTo>
                  <a:pt x="3292779" y="723900"/>
                </a:lnTo>
                <a:lnTo>
                  <a:pt x="3318954" y="723900"/>
                </a:lnTo>
                <a:lnTo>
                  <a:pt x="3316732" y="736600"/>
                </a:lnTo>
                <a:close/>
              </a:path>
              <a:path w="3324225" h="1473200">
                <a:moveTo>
                  <a:pt x="31635" y="762000"/>
                </a:moveTo>
                <a:lnTo>
                  <a:pt x="5168" y="762000"/>
                </a:lnTo>
                <a:lnTo>
                  <a:pt x="3568" y="749300"/>
                </a:lnTo>
                <a:lnTo>
                  <a:pt x="2247" y="736600"/>
                </a:lnTo>
                <a:lnTo>
                  <a:pt x="27317" y="736600"/>
                </a:lnTo>
                <a:lnTo>
                  <a:pt x="28549" y="749300"/>
                </a:lnTo>
                <a:lnTo>
                  <a:pt x="29857" y="749300"/>
                </a:lnTo>
                <a:lnTo>
                  <a:pt x="31635" y="762000"/>
                </a:lnTo>
                <a:close/>
              </a:path>
              <a:path w="3324225" h="1473200">
                <a:moveTo>
                  <a:pt x="3311169" y="749300"/>
                </a:moveTo>
                <a:lnTo>
                  <a:pt x="3282010" y="749300"/>
                </a:lnTo>
                <a:lnTo>
                  <a:pt x="3285401" y="736600"/>
                </a:lnTo>
                <a:lnTo>
                  <a:pt x="3314128" y="736600"/>
                </a:lnTo>
                <a:lnTo>
                  <a:pt x="3311169" y="749300"/>
                </a:lnTo>
                <a:close/>
              </a:path>
              <a:path w="3324225" h="1473200">
                <a:moveTo>
                  <a:pt x="3304171" y="762000"/>
                </a:moveTo>
                <a:lnTo>
                  <a:pt x="3274860" y="762000"/>
                </a:lnTo>
                <a:lnTo>
                  <a:pt x="3278898" y="749300"/>
                </a:lnTo>
                <a:lnTo>
                  <a:pt x="3307841" y="749300"/>
                </a:lnTo>
                <a:lnTo>
                  <a:pt x="3304171" y="762000"/>
                </a:lnTo>
                <a:close/>
              </a:path>
              <a:path w="3324225" h="1473200">
                <a:moveTo>
                  <a:pt x="35687" y="774700"/>
                </a:moveTo>
                <a:lnTo>
                  <a:pt x="9220" y="774700"/>
                </a:lnTo>
                <a:lnTo>
                  <a:pt x="7061" y="762000"/>
                </a:lnTo>
                <a:lnTo>
                  <a:pt x="33400" y="762000"/>
                </a:lnTo>
                <a:lnTo>
                  <a:pt x="35687" y="774700"/>
                </a:lnTo>
                <a:close/>
              </a:path>
              <a:path w="3324225" h="1473200">
                <a:moveTo>
                  <a:pt x="3295827" y="774700"/>
                </a:moveTo>
                <a:lnTo>
                  <a:pt x="3266503" y="774700"/>
                </a:lnTo>
                <a:lnTo>
                  <a:pt x="3271151" y="762000"/>
                </a:lnTo>
                <a:lnTo>
                  <a:pt x="3300171" y="762000"/>
                </a:lnTo>
                <a:lnTo>
                  <a:pt x="3295827" y="774700"/>
                </a:lnTo>
                <a:close/>
              </a:path>
              <a:path w="3324225" h="1473200">
                <a:moveTo>
                  <a:pt x="40716" y="787400"/>
                </a:moveTo>
                <a:lnTo>
                  <a:pt x="14338" y="787400"/>
                </a:lnTo>
                <a:lnTo>
                  <a:pt x="11645" y="774700"/>
                </a:lnTo>
                <a:lnTo>
                  <a:pt x="37922" y="774700"/>
                </a:lnTo>
                <a:lnTo>
                  <a:pt x="40716" y="787400"/>
                </a:lnTo>
                <a:close/>
              </a:path>
              <a:path w="3324225" h="1473200">
                <a:moveTo>
                  <a:pt x="3286213" y="787400"/>
                </a:moveTo>
                <a:lnTo>
                  <a:pt x="3251771" y="787400"/>
                </a:lnTo>
                <a:lnTo>
                  <a:pt x="3257295" y="774700"/>
                </a:lnTo>
                <a:lnTo>
                  <a:pt x="3291179" y="774700"/>
                </a:lnTo>
                <a:lnTo>
                  <a:pt x="3286213" y="787400"/>
                </a:lnTo>
                <a:close/>
              </a:path>
              <a:path w="3324225" h="1473200">
                <a:moveTo>
                  <a:pt x="53619" y="812800"/>
                </a:moveTo>
                <a:lnTo>
                  <a:pt x="23990" y="812800"/>
                </a:lnTo>
                <a:lnTo>
                  <a:pt x="20523" y="800100"/>
                </a:lnTo>
                <a:lnTo>
                  <a:pt x="17310" y="787400"/>
                </a:lnTo>
                <a:lnTo>
                  <a:pt x="43408" y="787400"/>
                </a:lnTo>
                <a:lnTo>
                  <a:pt x="46697" y="800100"/>
                </a:lnTo>
                <a:lnTo>
                  <a:pt x="49847" y="800100"/>
                </a:lnTo>
                <a:lnTo>
                  <a:pt x="53619" y="812800"/>
                </a:lnTo>
                <a:close/>
              </a:path>
              <a:path w="3324225" h="1473200">
                <a:moveTo>
                  <a:pt x="3275380" y="800100"/>
                </a:moveTo>
                <a:lnTo>
                  <a:pt x="3240532" y="800100"/>
                </a:lnTo>
                <a:lnTo>
                  <a:pt x="3246615" y="787400"/>
                </a:lnTo>
                <a:lnTo>
                  <a:pt x="3280943" y="787400"/>
                </a:lnTo>
                <a:lnTo>
                  <a:pt x="3275380" y="800100"/>
                </a:lnTo>
                <a:close/>
              </a:path>
              <a:path w="3324225" h="1473200">
                <a:moveTo>
                  <a:pt x="3263391" y="812800"/>
                </a:moveTo>
                <a:lnTo>
                  <a:pt x="3221659" y="812800"/>
                </a:lnTo>
                <a:lnTo>
                  <a:pt x="3228530" y="800100"/>
                </a:lnTo>
                <a:lnTo>
                  <a:pt x="3269526" y="800100"/>
                </a:lnTo>
                <a:lnTo>
                  <a:pt x="3263391" y="812800"/>
                </a:lnTo>
                <a:close/>
              </a:path>
              <a:path w="3324225" h="1473200">
                <a:moveTo>
                  <a:pt x="61442" y="825500"/>
                </a:moveTo>
                <a:lnTo>
                  <a:pt x="31686" y="825500"/>
                </a:lnTo>
                <a:lnTo>
                  <a:pt x="27724" y="812800"/>
                </a:lnTo>
                <a:lnTo>
                  <a:pt x="57213" y="812800"/>
                </a:lnTo>
                <a:lnTo>
                  <a:pt x="61442" y="825500"/>
                </a:lnTo>
                <a:close/>
              </a:path>
              <a:path w="3324225" h="1473200">
                <a:moveTo>
                  <a:pt x="3250311" y="825500"/>
                </a:moveTo>
                <a:lnTo>
                  <a:pt x="3200501" y="825500"/>
                </a:lnTo>
                <a:lnTo>
                  <a:pt x="3208108" y="812800"/>
                </a:lnTo>
                <a:lnTo>
                  <a:pt x="3256991" y="812800"/>
                </a:lnTo>
                <a:lnTo>
                  <a:pt x="3250311" y="825500"/>
                </a:lnTo>
                <a:close/>
              </a:path>
              <a:path w="3324225" h="1473200">
                <a:moveTo>
                  <a:pt x="70180" y="838200"/>
                </a:moveTo>
                <a:lnTo>
                  <a:pt x="40347" y="838200"/>
                </a:lnTo>
                <a:lnTo>
                  <a:pt x="35902" y="825500"/>
                </a:lnTo>
                <a:lnTo>
                  <a:pt x="65493" y="825500"/>
                </a:lnTo>
                <a:lnTo>
                  <a:pt x="70180" y="838200"/>
                </a:lnTo>
                <a:close/>
              </a:path>
              <a:path w="3324225" h="1473200">
                <a:moveTo>
                  <a:pt x="3228771" y="838200"/>
                </a:moveTo>
                <a:lnTo>
                  <a:pt x="3177222" y="838200"/>
                </a:lnTo>
                <a:lnTo>
                  <a:pt x="3185502" y="825500"/>
                </a:lnTo>
                <a:lnTo>
                  <a:pt x="3236201" y="825500"/>
                </a:lnTo>
                <a:lnTo>
                  <a:pt x="3228771" y="838200"/>
                </a:lnTo>
                <a:close/>
              </a:path>
              <a:path w="3324225" h="1473200">
                <a:moveTo>
                  <a:pt x="79806" y="850900"/>
                </a:moveTo>
                <a:lnTo>
                  <a:pt x="49949" y="850900"/>
                </a:lnTo>
                <a:lnTo>
                  <a:pt x="45034" y="838200"/>
                </a:lnTo>
                <a:lnTo>
                  <a:pt x="74663" y="838200"/>
                </a:lnTo>
                <a:lnTo>
                  <a:pt x="79806" y="850900"/>
                </a:lnTo>
                <a:close/>
              </a:path>
              <a:path w="3324225" h="1473200">
                <a:moveTo>
                  <a:pt x="3213188" y="850900"/>
                </a:moveTo>
                <a:lnTo>
                  <a:pt x="3151987" y="850900"/>
                </a:lnTo>
                <a:lnTo>
                  <a:pt x="3160890" y="838200"/>
                </a:lnTo>
                <a:lnTo>
                  <a:pt x="3221088" y="838200"/>
                </a:lnTo>
                <a:lnTo>
                  <a:pt x="3213188" y="850900"/>
                </a:lnTo>
                <a:close/>
              </a:path>
              <a:path w="3324225" h="1473200">
                <a:moveTo>
                  <a:pt x="95846" y="863600"/>
                </a:moveTo>
                <a:lnTo>
                  <a:pt x="60451" y="863600"/>
                </a:lnTo>
                <a:lnTo>
                  <a:pt x="55079" y="850900"/>
                </a:lnTo>
                <a:lnTo>
                  <a:pt x="90055" y="850900"/>
                </a:lnTo>
                <a:lnTo>
                  <a:pt x="95846" y="863600"/>
                </a:lnTo>
                <a:close/>
              </a:path>
              <a:path w="3324225" h="1473200">
                <a:moveTo>
                  <a:pt x="3151936" y="876300"/>
                </a:moveTo>
                <a:lnTo>
                  <a:pt x="3150666" y="876300"/>
                </a:lnTo>
                <a:lnTo>
                  <a:pt x="3119767" y="863600"/>
                </a:lnTo>
                <a:lnTo>
                  <a:pt x="3152266" y="850900"/>
                </a:lnTo>
                <a:lnTo>
                  <a:pt x="3154616" y="850900"/>
                </a:lnTo>
                <a:lnTo>
                  <a:pt x="3151936" y="876300"/>
                </a:lnTo>
                <a:close/>
              </a:path>
              <a:path w="3324225" h="1473200">
                <a:moveTo>
                  <a:pt x="3151936" y="876300"/>
                </a:moveTo>
                <a:lnTo>
                  <a:pt x="3154616" y="850900"/>
                </a:lnTo>
                <a:lnTo>
                  <a:pt x="3165030" y="863600"/>
                </a:lnTo>
                <a:lnTo>
                  <a:pt x="3161169" y="863600"/>
                </a:lnTo>
                <a:lnTo>
                  <a:pt x="3151936" y="876300"/>
                </a:lnTo>
                <a:close/>
              </a:path>
              <a:path w="3324225" h="1473200">
                <a:moveTo>
                  <a:pt x="3188119" y="863600"/>
                </a:moveTo>
                <a:lnTo>
                  <a:pt x="3165030" y="863600"/>
                </a:lnTo>
                <a:lnTo>
                  <a:pt x="3154616" y="850900"/>
                </a:lnTo>
                <a:lnTo>
                  <a:pt x="3196691" y="850900"/>
                </a:lnTo>
                <a:lnTo>
                  <a:pt x="3188119" y="863600"/>
                </a:lnTo>
                <a:close/>
              </a:path>
              <a:path w="3324225" h="1473200">
                <a:moveTo>
                  <a:pt x="107581" y="876300"/>
                </a:moveTo>
                <a:lnTo>
                  <a:pt x="71818" y="876300"/>
                </a:lnTo>
                <a:lnTo>
                  <a:pt x="66027" y="863600"/>
                </a:lnTo>
                <a:lnTo>
                  <a:pt x="101384" y="863600"/>
                </a:lnTo>
                <a:lnTo>
                  <a:pt x="107581" y="876300"/>
                </a:lnTo>
                <a:close/>
              </a:path>
              <a:path w="3324225" h="1473200">
                <a:moveTo>
                  <a:pt x="3184715" y="876300"/>
                </a:moveTo>
                <a:lnTo>
                  <a:pt x="3151936" y="876300"/>
                </a:lnTo>
                <a:lnTo>
                  <a:pt x="3161169" y="863600"/>
                </a:lnTo>
                <a:lnTo>
                  <a:pt x="3175139" y="863600"/>
                </a:lnTo>
                <a:lnTo>
                  <a:pt x="3184715" y="876300"/>
                </a:lnTo>
                <a:close/>
              </a:path>
              <a:path w="3324225" h="1473200">
                <a:moveTo>
                  <a:pt x="120129" y="889000"/>
                </a:moveTo>
                <a:lnTo>
                  <a:pt x="84048" y="889000"/>
                </a:lnTo>
                <a:lnTo>
                  <a:pt x="77825" y="876300"/>
                </a:lnTo>
                <a:lnTo>
                  <a:pt x="113537" y="876300"/>
                </a:lnTo>
                <a:lnTo>
                  <a:pt x="120129" y="889000"/>
                </a:lnTo>
                <a:close/>
              </a:path>
              <a:path w="3324225" h="1473200">
                <a:moveTo>
                  <a:pt x="3210039" y="901700"/>
                </a:moveTo>
                <a:lnTo>
                  <a:pt x="3176612" y="901700"/>
                </a:lnTo>
                <a:lnTo>
                  <a:pt x="3168065" y="889000"/>
                </a:lnTo>
                <a:lnTo>
                  <a:pt x="3159874" y="889000"/>
                </a:lnTo>
                <a:lnTo>
                  <a:pt x="3150222" y="876300"/>
                </a:lnTo>
                <a:lnTo>
                  <a:pt x="3193745" y="876300"/>
                </a:lnTo>
                <a:lnTo>
                  <a:pt x="3202190" y="889000"/>
                </a:lnTo>
                <a:lnTo>
                  <a:pt x="3210039" y="901700"/>
                </a:lnTo>
                <a:close/>
              </a:path>
              <a:path w="3324225" h="1473200">
                <a:moveTo>
                  <a:pt x="140423" y="901700"/>
                </a:moveTo>
                <a:lnTo>
                  <a:pt x="97078" y="901700"/>
                </a:lnTo>
                <a:lnTo>
                  <a:pt x="90462" y="889000"/>
                </a:lnTo>
                <a:lnTo>
                  <a:pt x="133248" y="889000"/>
                </a:lnTo>
                <a:lnTo>
                  <a:pt x="140423" y="901700"/>
                </a:lnTo>
                <a:close/>
              </a:path>
              <a:path w="3324225" h="1473200">
                <a:moveTo>
                  <a:pt x="154901" y="914400"/>
                </a:moveTo>
                <a:lnTo>
                  <a:pt x="110909" y="914400"/>
                </a:lnTo>
                <a:lnTo>
                  <a:pt x="103898" y="901700"/>
                </a:lnTo>
                <a:lnTo>
                  <a:pt x="147358" y="901700"/>
                </a:lnTo>
                <a:lnTo>
                  <a:pt x="154901" y="914400"/>
                </a:lnTo>
                <a:close/>
              </a:path>
              <a:path w="3324225" h="1473200">
                <a:moveTo>
                  <a:pt x="3223780" y="914400"/>
                </a:moveTo>
                <a:lnTo>
                  <a:pt x="3191027" y="914400"/>
                </a:lnTo>
                <a:lnTo>
                  <a:pt x="3183648" y="901700"/>
                </a:lnTo>
                <a:lnTo>
                  <a:pt x="3217265" y="901700"/>
                </a:lnTo>
                <a:lnTo>
                  <a:pt x="3223780" y="914400"/>
                </a:lnTo>
                <a:close/>
              </a:path>
              <a:path w="3324225" h="1473200">
                <a:moveTo>
                  <a:pt x="177965" y="927100"/>
                </a:moveTo>
                <a:lnTo>
                  <a:pt x="133083" y="927100"/>
                </a:lnTo>
                <a:lnTo>
                  <a:pt x="125514" y="914400"/>
                </a:lnTo>
                <a:lnTo>
                  <a:pt x="169887" y="914400"/>
                </a:lnTo>
                <a:lnTo>
                  <a:pt x="177965" y="927100"/>
                </a:lnTo>
                <a:close/>
              </a:path>
              <a:path w="3324225" h="1473200">
                <a:moveTo>
                  <a:pt x="3229749" y="927100"/>
                </a:moveTo>
                <a:lnTo>
                  <a:pt x="3197326" y="927100"/>
                </a:lnTo>
                <a:lnTo>
                  <a:pt x="3190557" y="914400"/>
                </a:lnTo>
                <a:lnTo>
                  <a:pt x="3226879" y="914400"/>
                </a:lnTo>
                <a:lnTo>
                  <a:pt x="3229749" y="927100"/>
                </a:lnTo>
                <a:close/>
              </a:path>
              <a:path w="3324225" h="1473200">
                <a:moveTo>
                  <a:pt x="202603" y="939800"/>
                </a:moveTo>
                <a:lnTo>
                  <a:pt x="148780" y="939800"/>
                </a:lnTo>
                <a:lnTo>
                  <a:pt x="140842" y="927100"/>
                </a:lnTo>
                <a:lnTo>
                  <a:pt x="194017" y="927100"/>
                </a:lnTo>
                <a:lnTo>
                  <a:pt x="202603" y="939800"/>
                </a:lnTo>
                <a:close/>
              </a:path>
              <a:path w="3324225" h="1473200">
                <a:moveTo>
                  <a:pt x="3234956" y="939800"/>
                </a:moveTo>
                <a:lnTo>
                  <a:pt x="3205480" y="939800"/>
                </a:lnTo>
                <a:lnTo>
                  <a:pt x="3202660" y="927100"/>
                </a:lnTo>
                <a:lnTo>
                  <a:pt x="3232442" y="927100"/>
                </a:lnTo>
                <a:lnTo>
                  <a:pt x="3234956" y="939800"/>
                </a:lnTo>
                <a:close/>
              </a:path>
              <a:path w="3324225" h="1473200">
                <a:moveTo>
                  <a:pt x="228701" y="952500"/>
                </a:moveTo>
                <a:lnTo>
                  <a:pt x="173634" y="952500"/>
                </a:lnTo>
                <a:lnTo>
                  <a:pt x="165188" y="939800"/>
                </a:lnTo>
                <a:lnTo>
                  <a:pt x="219646" y="939800"/>
                </a:lnTo>
                <a:lnTo>
                  <a:pt x="228701" y="952500"/>
                </a:lnTo>
                <a:close/>
              </a:path>
              <a:path w="3324225" h="1473200">
                <a:moveTo>
                  <a:pt x="3212299" y="952500"/>
                </a:moveTo>
                <a:lnTo>
                  <a:pt x="3209988" y="939800"/>
                </a:lnTo>
                <a:lnTo>
                  <a:pt x="3212109" y="939800"/>
                </a:lnTo>
                <a:lnTo>
                  <a:pt x="3212299" y="952500"/>
                </a:lnTo>
                <a:close/>
              </a:path>
              <a:path w="3324225" h="1473200">
                <a:moveTo>
                  <a:pt x="3241408" y="952500"/>
                </a:moveTo>
                <a:lnTo>
                  <a:pt x="3214255" y="952500"/>
                </a:lnTo>
                <a:lnTo>
                  <a:pt x="3212109" y="939800"/>
                </a:lnTo>
                <a:lnTo>
                  <a:pt x="3239452" y="939800"/>
                </a:lnTo>
                <a:lnTo>
                  <a:pt x="3241408" y="952500"/>
                </a:lnTo>
                <a:close/>
              </a:path>
              <a:path w="3324225" h="1473200">
                <a:moveTo>
                  <a:pt x="256184" y="965200"/>
                </a:moveTo>
                <a:lnTo>
                  <a:pt x="191046" y="965200"/>
                </a:lnTo>
                <a:lnTo>
                  <a:pt x="182257" y="952500"/>
                </a:lnTo>
                <a:lnTo>
                  <a:pt x="246684" y="952500"/>
                </a:lnTo>
                <a:lnTo>
                  <a:pt x="256184" y="965200"/>
                </a:lnTo>
                <a:close/>
              </a:path>
              <a:path w="3324225" h="1473200">
                <a:moveTo>
                  <a:pt x="3244748" y="965200"/>
                </a:moveTo>
                <a:lnTo>
                  <a:pt x="3219107" y="965200"/>
                </a:lnTo>
                <a:lnTo>
                  <a:pt x="3217494" y="952500"/>
                </a:lnTo>
                <a:lnTo>
                  <a:pt x="3243173" y="952500"/>
                </a:lnTo>
                <a:lnTo>
                  <a:pt x="3244748" y="965200"/>
                </a:lnTo>
                <a:close/>
              </a:path>
              <a:path w="3324225" h="1473200">
                <a:moveTo>
                  <a:pt x="294855" y="977900"/>
                </a:moveTo>
                <a:lnTo>
                  <a:pt x="218338" y="977900"/>
                </a:lnTo>
                <a:lnTo>
                  <a:pt x="209092" y="965200"/>
                </a:lnTo>
                <a:lnTo>
                  <a:pt x="284797" y="965200"/>
                </a:lnTo>
                <a:lnTo>
                  <a:pt x="294855" y="977900"/>
                </a:lnTo>
                <a:close/>
              </a:path>
              <a:path w="3324225" h="1473200">
                <a:moveTo>
                  <a:pt x="3248266" y="977900"/>
                </a:moveTo>
                <a:lnTo>
                  <a:pt x="3222459" y="977900"/>
                </a:lnTo>
                <a:lnTo>
                  <a:pt x="3221393" y="965200"/>
                </a:lnTo>
                <a:lnTo>
                  <a:pt x="3247301" y="965200"/>
                </a:lnTo>
                <a:lnTo>
                  <a:pt x="3248266" y="977900"/>
                </a:lnTo>
                <a:close/>
              </a:path>
              <a:path w="3324225" h="1473200">
                <a:moveTo>
                  <a:pt x="335635" y="990600"/>
                </a:moveTo>
                <a:lnTo>
                  <a:pt x="256844" y="990600"/>
                </a:lnTo>
                <a:lnTo>
                  <a:pt x="247002" y="977900"/>
                </a:lnTo>
                <a:lnTo>
                  <a:pt x="325069" y="977900"/>
                </a:lnTo>
                <a:lnTo>
                  <a:pt x="335635" y="990600"/>
                </a:lnTo>
                <a:close/>
              </a:path>
              <a:path w="3324225" h="1473200">
                <a:moveTo>
                  <a:pt x="3223831" y="990600"/>
                </a:moveTo>
                <a:lnTo>
                  <a:pt x="3223145" y="977900"/>
                </a:lnTo>
                <a:lnTo>
                  <a:pt x="3223780" y="977900"/>
                </a:lnTo>
                <a:lnTo>
                  <a:pt x="3223831" y="990600"/>
                </a:lnTo>
                <a:close/>
              </a:path>
              <a:path w="3324225" h="1473200">
                <a:moveTo>
                  <a:pt x="3249561" y="990600"/>
                </a:moveTo>
                <a:lnTo>
                  <a:pt x="3224263" y="990600"/>
                </a:lnTo>
                <a:lnTo>
                  <a:pt x="3223780" y="977900"/>
                </a:lnTo>
                <a:lnTo>
                  <a:pt x="3249015" y="977900"/>
                </a:lnTo>
                <a:lnTo>
                  <a:pt x="3249561" y="990600"/>
                </a:lnTo>
                <a:close/>
              </a:path>
              <a:path w="3324225" h="1473200">
                <a:moveTo>
                  <a:pt x="400329" y="1003300"/>
                </a:moveTo>
                <a:lnTo>
                  <a:pt x="287185" y="1003300"/>
                </a:lnTo>
                <a:lnTo>
                  <a:pt x="276936" y="990600"/>
                </a:lnTo>
                <a:lnTo>
                  <a:pt x="389089" y="990600"/>
                </a:lnTo>
                <a:lnTo>
                  <a:pt x="400329" y="1003300"/>
                </a:lnTo>
                <a:close/>
              </a:path>
              <a:path w="3324225" h="1473200">
                <a:moveTo>
                  <a:pt x="3250006" y="1003300"/>
                </a:moveTo>
                <a:lnTo>
                  <a:pt x="3224606" y="1003300"/>
                </a:lnTo>
                <a:lnTo>
                  <a:pt x="3224504" y="990600"/>
                </a:lnTo>
                <a:lnTo>
                  <a:pt x="3249891" y="990600"/>
                </a:lnTo>
                <a:lnTo>
                  <a:pt x="3250006" y="1003300"/>
                </a:lnTo>
                <a:close/>
              </a:path>
              <a:path w="3324225" h="1473200">
                <a:moveTo>
                  <a:pt x="468782" y="1028700"/>
                </a:moveTo>
                <a:lnTo>
                  <a:pt x="454698" y="1028700"/>
                </a:lnTo>
                <a:lnTo>
                  <a:pt x="443166" y="1016000"/>
                </a:lnTo>
                <a:lnTo>
                  <a:pt x="329438" y="1016000"/>
                </a:lnTo>
                <a:lnTo>
                  <a:pt x="318693" y="1003300"/>
                </a:lnTo>
                <a:lnTo>
                  <a:pt x="468172" y="1003300"/>
                </a:lnTo>
                <a:lnTo>
                  <a:pt x="468782" y="1028700"/>
                </a:lnTo>
                <a:close/>
              </a:path>
              <a:path w="3324225" h="1473200">
                <a:moveTo>
                  <a:pt x="3248926" y="1016000"/>
                </a:moveTo>
                <a:lnTo>
                  <a:pt x="3223704" y="1016000"/>
                </a:lnTo>
                <a:lnTo>
                  <a:pt x="3224237" y="1003300"/>
                </a:lnTo>
                <a:lnTo>
                  <a:pt x="3249523" y="1003300"/>
                </a:lnTo>
                <a:lnTo>
                  <a:pt x="3248926" y="1016000"/>
                </a:lnTo>
                <a:close/>
              </a:path>
              <a:path w="3324225" h="1473200">
                <a:moveTo>
                  <a:pt x="443407" y="1028700"/>
                </a:moveTo>
                <a:lnTo>
                  <a:pt x="396303" y="1028700"/>
                </a:lnTo>
                <a:lnTo>
                  <a:pt x="384886" y="1016000"/>
                </a:lnTo>
                <a:lnTo>
                  <a:pt x="443166" y="1016000"/>
                </a:lnTo>
                <a:lnTo>
                  <a:pt x="443407" y="1028700"/>
                </a:lnTo>
                <a:close/>
              </a:path>
              <a:path w="3324225" h="1473200">
                <a:moveTo>
                  <a:pt x="454698" y="1028700"/>
                </a:moveTo>
                <a:lnTo>
                  <a:pt x="443407" y="1028700"/>
                </a:lnTo>
                <a:lnTo>
                  <a:pt x="443166" y="1016000"/>
                </a:lnTo>
                <a:lnTo>
                  <a:pt x="454698" y="1028700"/>
                </a:lnTo>
                <a:close/>
              </a:path>
              <a:path w="3324225" h="1473200">
                <a:moveTo>
                  <a:pt x="3247059" y="1028700"/>
                </a:moveTo>
                <a:lnTo>
                  <a:pt x="3221100" y="1028700"/>
                </a:lnTo>
                <a:lnTo>
                  <a:pt x="3222256" y="1016000"/>
                </a:lnTo>
                <a:lnTo>
                  <a:pt x="3248101" y="1016000"/>
                </a:lnTo>
                <a:lnTo>
                  <a:pt x="3247059" y="1028700"/>
                </a:lnTo>
                <a:close/>
              </a:path>
              <a:path w="3324225" h="1473200">
                <a:moveTo>
                  <a:pt x="470014" y="1041400"/>
                </a:moveTo>
                <a:lnTo>
                  <a:pt x="444817" y="1041400"/>
                </a:lnTo>
                <a:lnTo>
                  <a:pt x="443966" y="1028700"/>
                </a:lnTo>
                <a:lnTo>
                  <a:pt x="469214" y="1028700"/>
                </a:lnTo>
                <a:lnTo>
                  <a:pt x="470014" y="1041400"/>
                </a:lnTo>
                <a:close/>
              </a:path>
              <a:path w="3324225" h="1473200">
                <a:moveTo>
                  <a:pt x="3244278" y="1041400"/>
                </a:moveTo>
                <a:lnTo>
                  <a:pt x="3216846" y="1041400"/>
                </a:lnTo>
                <a:lnTo>
                  <a:pt x="3218611" y="1028700"/>
                </a:lnTo>
                <a:lnTo>
                  <a:pt x="3245777" y="1028700"/>
                </a:lnTo>
                <a:lnTo>
                  <a:pt x="3244278" y="1041400"/>
                </a:lnTo>
                <a:close/>
              </a:path>
              <a:path w="3324225" h="1473200">
                <a:moveTo>
                  <a:pt x="475488" y="1066800"/>
                </a:moveTo>
                <a:lnTo>
                  <a:pt x="449135" y="1066800"/>
                </a:lnTo>
                <a:lnTo>
                  <a:pt x="447408" y="1054100"/>
                </a:lnTo>
                <a:lnTo>
                  <a:pt x="445960" y="1041400"/>
                </a:lnTo>
                <a:lnTo>
                  <a:pt x="470915" y="1041400"/>
                </a:lnTo>
                <a:lnTo>
                  <a:pt x="472249" y="1054100"/>
                </a:lnTo>
                <a:lnTo>
                  <a:pt x="473621" y="1054100"/>
                </a:lnTo>
                <a:lnTo>
                  <a:pt x="475488" y="1066800"/>
                </a:lnTo>
                <a:close/>
              </a:path>
              <a:path w="3324225" h="1473200">
                <a:moveTo>
                  <a:pt x="3238499" y="1054100"/>
                </a:moveTo>
                <a:lnTo>
                  <a:pt x="3210979" y="1054100"/>
                </a:lnTo>
                <a:lnTo>
                  <a:pt x="3213315" y="1041400"/>
                </a:lnTo>
                <a:lnTo>
                  <a:pt x="3240633" y="1041400"/>
                </a:lnTo>
                <a:lnTo>
                  <a:pt x="3238499" y="1054100"/>
                </a:lnTo>
                <a:close/>
              </a:path>
              <a:path w="3324225" h="1473200">
                <a:moveTo>
                  <a:pt x="477469" y="1066800"/>
                </a:moveTo>
                <a:lnTo>
                  <a:pt x="475488" y="1066800"/>
                </a:lnTo>
                <a:lnTo>
                  <a:pt x="475335" y="1054100"/>
                </a:lnTo>
                <a:lnTo>
                  <a:pt x="477469" y="1066800"/>
                </a:lnTo>
                <a:close/>
              </a:path>
              <a:path w="3324225" h="1473200">
                <a:moveTo>
                  <a:pt x="3233623" y="1066800"/>
                </a:moveTo>
                <a:lnTo>
                  <a:pt x="3203511" y="1066800"/>
                </a:lnTo>
                <a:lnTo>
                  <a:pt x="3206407" y="1054100"/>
                </a:lnTo>
                <a:lnTo>
                  <a:pt x="3236163" y="1054100"/>
                </a:lnTo>
                <a:lnTo>
                  <a:pt x="3233623" y="1066800"/>
                </a:lnTo>
                <a:close/>
              </a:path>
              <a:path w="3324225" h="1473200">
                <a:moveTo>
                  <a:pt x="482168" y="1079500"/>
                </a:moveTo>
                <a:lnTo>
                  <a:pt x="453440" y="1079500"/>
                </a:lnTo>
                <a:lnTo>
                  <a:pt x="451154" y="1066800"/>
                </a:lnTo>
                <a:lnTo>
                  <a:pt x="479526" y="1066800"/>
                </a:lnTo>
                <a:lnTo>
                  <a:pt x="482168" y="1079500"/>
                </a:lnTo>
                <a:close/>
              </a:path>
              <a:path w="3324225" h="1473200">
                <a:moveTo>
                  <a:pt x="3224847" y="1079500"/>
                </a:moveTo>
                <a:lnTo>
                  <a:pt x="3194494" y="1079500"/>
                </a:lnTo>
                <a:lnTo>
                  <a:pt x="3197910" y="1066800"/>
                </a:lnTo>
                <a:lnTo>
                  <a:pt x="3227959" y="1066800"/>
                </a:lnTo>
                <a:lnTo>
                  <a:pt x="3224847" y="1079500"/>
                </a:lnTo>
                <a:close/>
              </a:path>
              <a:path w="3324225" h="1473200">
                <a:moveTo>
                  <a:pt x="487832" y="1092200"/>
                </a:moveTo>
                <a:lnTo>
                  <a:pt x="458838" y="1092200"/>
                </a:lnTo>
                <a:lnTo>
                  <a:pt x="456006" y="1079500"/>
                </a:lnTo>
                <a:lnTo>
                  <a:pt x="484682" y="1079500"/>
                </a:lnTo>
                <a:lnTo>
                  <a:pt x="487832" y="1092200"/>
                </a:lnTo>
                <a:close/>
              </a:path>
              <a:path w="3324225" h="1473200">
                <a:moveTo>
                  <a:pt x="3218065" y="1092200"/>
                </a:moveTo>
                <a:lnTo>
                  <a:pt x="3180003" y="1092200"/>
                </a:lnTo>
                <a:lnTo>
                  <a:pt x="3188004" y="1079500"/>
                </a:lnTo>
                <a:lnTo>
                  <a:pt x="3221545" y="1079500"/>
                </a:lnTo>
                <a:lnTo>
                  <a:pt x="3218065" y="1092200"/>
                </a:lnTo>
                <a:close/>
              </a:path>
              <a:path w="3324225" h="1473200">
                <a:moveTo>
                  <a:pt x="494423" y="1104900"/>
                </a:moveTo>
                <a:lnTo>
                  <a:pt x="465277" y="1104900"/>
                </a:lnTo>
                <a:lnTo>
                  <a:pt x="461924" y="1092200"/>
                </a:lnTo>
                <a:lnTo>
                  <a:pt x="490791" y="1092200"/>
                </a:lnTo>
                <a:lnTo>
                  <a:pt x="494423" y="1104900"/>
                </a:lnTo>
                <a:close/>
              </a:path>
              <a:path w="3324225" h="1473200">
                <a:moveTo>
                  <a:pt x="3206584" y="1104900"/>
                </a:moveTo>
                <a:lnTo>
                  <a:pt x="3171850" y="1104900"/>
                </a:lnTo>
                <a:lnTo>
                  <a:pt x="3180499" y="1092200"/>
                </a:lnTo>
                <a:lnTo>
                  <a:pt x="3214344" y="1092200"/>
                </a:lnTo>
                <a:lnTo>
                  <a:pt x="3206584" y="1104900"/>
                </a:lnTo>
                <a:close/>
              </a:path>
              <a:path w="3324225" h="1473200">
                <a:moveTo>
                  <a:pt x="501942" y="1117600"/>
                </a:moveTo>
                <a:lnTo>
                  <a:pt x="472732" y="1117600"/>
                </a:lnTo>
                <a:lnTo>
                  <a:pt x="468884" y="1104900"/>
                </a:lnTo>
                <a:lnTo>
                  <a:pt x="497839" y="1104900"/>
                </a:lnTo>
                <a:lnTo>
                  <a:pt x="501942" y="1117600"/>
                </a:lnTo>
                <a:close/>
              </a:path>
              <a:path w="3324225" h="1473200">
                <a:moveTo>
                  <a:pt x="3179191" y="1130300"/>
                </a:moveTo>
                <a:lnTo>
                  <a:pt x="3133166" y="1130300"/>
                </a:lnTo>
                <a:lnTo>
                  <a:pt x="3144164" y="1117600"/>
                </a:lnTo>
                <a:lnTo>
                  <a:pt x="3153676" y="1117600"/>
                </a:lnTo>
                <a:lnTo>
                  <a:pt x="3163544" y="1104900"/>
                </a:lnTo>
                <a:lnTo>
                  <a:pt x="3198088" y="1104900"/>
                </a:lnTo>
                <a:lnTo>
                  <a:pt x="3188944" y="1117600"/>
                </a:lnTo>
                <a:lnTo>
                  <a:pt x="3179191" y="1130300"/>
                </a:lnTo>
                <a:close/>
              </a:path>
              <a:path w="3324225" h="1473200">
                <a:moveTo>
                  <a:pt x="514908" y="1130300"/>
                </a:moveTo>
                <a:lnTo>
                  <a:pt x="481164" y="1130300"/>
                </a:lnTo>
                <a:lnTo>
                  <a:pt x="476834" y="1117600"/>
                </a:lnTo>
                <a:lnTo>
                  <a:pt x="510120" y="1117600"/>
                </a:lnTo>
                <a:lnTo>
                  <a:pt x="514908" y="1130300"/>
                </a:lnTo>
                <a:close/>
              </a:path>
              <a:path w="3324225" h="1473200">
                <a:moveTo>
                  <a:pt x="524649" y="1143000"/>
                </a:moveTo>
                <a:lnTo>
                  <a:pt x="490550" y="1143000"/>
                </a:lnTo>
                <a:lnTo>
                  <a:pt x="485736" y="1130300"/>
                </a:lnTo>
                <a:lnTo>
                  <a:pt x="519430" y="1130300"/>
                </a:lnTo>
                <a:lnTo>
                  <a:pt x="524649" y="1143000"/>
                </a:lnTo>
                <a:close/>
              </a:path>
              <a:path w="3324225" h="1473200">
                <a:moveTo>
                  <a:pt x="3157918" y="1143000"/>
                </a:moveTo>
                <a:lnTo>
                  <a:pt x="3110458" y="1143000"/>
                </a:lnTo>
                <a:lnTo>
                  <a:pt x="3122523" y="1130300"/>
                </a:lnTo>
                <a:lnTo>
                  <a:pt x="3168840" y="1130300"/>
                </a:lnTo>
                <a:lnTo>
                  <a:pt x="3157918" y="1143000"/>
                </a:lnTo>
                <a:close/>
              </a:path>
              <a:path w="3324225" h="1473200">
                <a:moveTo>
                  <a:pt x="535241" y="1155700"/>
                </a:moveTo>
                <a:lnTo>
                  <a:pt x="500824" y="1155700"/>
                </a:lnTo>
                <a:lnTo>
                  <a:pt x="495579" y="1143000"/>
                </a:lnTo>
                <a:lnTo>
                  <a:pt x="529602" y="1143000"/>
                </a:lnTo>
                <a:lnTo>
                  <a:pt x="535241" y="1155700"/>
                </a:lnTo>
                <a:close/>
              </a:path>
              <a:path w="3324225" h="1473200">
                <a:moveTo>
                  <a:pt x="3121939" y="1168400"/>
                </a:moveTo>
                <a:lnTo>
                  <a:pt x="3045231" y="1168400"/>
                </a:lnTo>
                <a:lnTo>
                  <a:pt x="3059569" y="1155700"/>
                </a:lnTo>
                <a:lnTo>
                  <a:pt x="3085731" y="1155700"/>
                </a:lnTo>
                <a:lnTo>
                  <a:pt x="3098761" y="1143000"/>
                </a:lnTo>
                <a:lnTo>
                  <a:pt x="3146450" y="1143000"/>
                </a:lnTo>
                <a:lnTo>
                  <a:pt x="3134448" y="1155700"/>
                </a:lnTo>
                <a:lnTo>
                  <a:pt x="3121939" y="1168400"/>
                </a:lnTo>
                <a:close/>
              </a:path>
              <a:path w="3324225" h="1473200">
                <a:moveTo>
                  <a:pt x="552691" y="1168400"/>
                </a:moveTo>
                <a:lnTo>
                  <a:pt x="511975" y="1168400"/>
                </a:lnTo>
                <a:lnTo>
                  <a:pt x="506298" y="1155700"/>
                </a:lnTo>
                <a:lnTo>
                  <a:pt x="546430" y="1155700"/>
                </a:lnTo>
                <a:lnTo>
                  <a:pt x="552691" y="1168400"/>
                </a:lnTo>
                <a:close/>
              </a:path>
              <a:path w="3324225" h="1473200">
                <a:moveTo>
                  <a:pt x="571919" y="1181100"/>
                </a:moveTo>
                <a:lnTo>
                  <a:pt x="530263" y="1181100"/>
                </a:lnTo>
                <a:lnTo>
                  <a:pt x="523963" y="1168400"/>
                </a:lnTo>
                <a:lnTo>
                  <a:pt x="565073" y="1168400"/>
                </a:lnTo>
                <a:lnTo>
                  <a:pt x="571919" y="1181100"/>
                </a:lnTo>
                <a:close/>
              </a:path>
              <a:path w="3324225" h="1473200">
                <a:moveTo>
                  <a:pt x="3081566" y="1181100"/>
                </a:moveTo>
                <a:lnTo>
                  <a:pt x="3001162" y="1181100"/>
                </a:lnTo>
                <a:lnTo>
                  <a:pt x="3016605" y="1168400"/>
                </a:lnTo>
                <a:lnTo>
                  <a:pt x="3095472" y="1168400"/>
                </a:lnTo>
                <a:lnTo>
                  <a:pt x="3081566" y="1181100"/>
                </a:lnTo>
                <a:close/>
              </a:path>
              <a:path w="3324225" h="1473200">
                <a:moveTo>
                  <a:pt x="585685" y="1193800"/>
                </a:moveTo>
                <a:lnTo>
                  <a:pt x="543458" y="1193800"/>
                </a:lnTo>
                <a:lnTo>
                  <a:pt x="536765" y="1181100"/>
                </a:lnTo>
                <a:lnTo>
                  <a:pt x="578472" y="1181100"/>
                </a:lnTo>
                <a:lnTo>
                  <a:pt x="585685" y="1193800"/>
                </a:lnTo>
                <a:close/>
              </a:path>
              <a:path w="3324225" h="1473200">
                <a:moveTo>
                  <a:pt x="3052483" y="1193800"/>
                </a:moveTo>
                <a:lnTo>
                  <a:pt x="2847111" y="1193800"/>
                </a:lnTo>
                <a:lnTo>
                  <a:pt x="2860941" y="1181100"/>
                </a:lnTo>
                <a:lnTo>
                  <a:pt x="3067227" y="1181100"/>
                </a:lnTo>
                <a:lnTo>
                  <a:pt x="3052483" y="1193800"/>
                </a:lnTo>
                <a:close/>
              </a:path>
              <a:path w="3324225" h="1473200">
                <a:moveTo>
                  <a:pt x="607682" y="1206500"/>
                </a:moveTo>
                <a:lnTo>
                  <a:pt x="557415" y="1206500"/>
                </a:lnTo>
                <a:lnTo>
                  <a:pt x="550341" y="1193800"/>
                </a:lnTo>
                <a:lnTo>
                  <a:pt x="599947" y="1193800"/>
                </a:lnTo>
                <a:lnTo>
                  <a:pt x="607682" y="1206500"/>
                </a:lnTo>
                <a:close/>
              </a:path>
              <a:path w="3324225" h="1473200">
                <a:moveTo>
                  <a:pt x="2989834" y="1206500"/>
                </a:moveTo>
                <a:lnTo>
                  <a:pt x="2837141" y="1206500"/>
                </a:lnTo>
                <a:lnTo>
                  <a:pt x="2847441" y="1193800"/>
                </a:lnTo>
                <a:lnTo>
                  <a:pt x="3006013" y="1193800"/>
                </a:lnTo>
                <a:lnTo>
                  <a:pt x="2989834" y="1206500"/>
                </a:lnTo>
                <a:close/>
              </a:path>
              <a:path w="3324225" h="1473200">
                <a:moveTo>
                  <a:pt x="631228" y="1219200"/>
                </a:moveTo>
                <a:lnTo>
                  <a:pt x="579729" y="1219200"/>
                </a:lnTo>
                <a:lnTo>
                  <a:pt x="572109" y="1206500"/>
                </a:lnTo>
                <a:lnTo>
                  <a:pt x="622998" y="1206500"/>
                </a:lnTo>
                <a:lnTo>
                  <a:pt x="631228" y="1219200"/>
                </a:lnTo>
                <a:close/>
              </a:path>
              <a:path w="3324225" h="1473200">
                <a:moveTo>
                  <a:pt x="2865005" y="1219200"/>
                </a:moveTo>
                <a:lnTo>
                  <a:pt x="2826689" y="1219200"/>
                </a:lnTo>
                <a:lnTo>
                  <a:pt x="2837472" y="1206500"/>
                </a:lnTo>
                <a:lnTo>
                  <a:pt x="2874949" y="1206500"/>
                </a:lnTo>
                <a:lnTo>
                  <a:pt x="2865005" y="1219200"/>
                </a:lnTo>
                <a:close/>
              </a:path>
              <a:path w="3324225" h="1473200">
                <a:moveTo>
                  <a:pt x="664870" y="1231900"/>
                </a:moveTo>
                <a:lnTo>
                  <a:pt x="603605" y="1231900"/>
                </a:lnTo>
                <a:lnTo>
                  <a:pt x="595477" y="1219200"/>
                </a:lnTo>
                <a:lnTo>
                  <a:pt x="656018" y="1219200"/>
                </a:lnTo>
                <a:lnTo>
                  <a:pt x="664870" y="1231900"/>
                </a:lnTo>
                <a:close/>
              </a:path>
              <a:path w="3324225" h="1473200">
                <a:moveTo>
                  <a:pt x="1145032" y="1244600"/>
                </a:moveTo>
                <a:lnTo>
                  <a:pt x="1087564" y="1244600"/>
                </a:lnTo>
                <a:lnTo>
                  <a:pt x="1100963" y="1231900"/>
                </a:lnTo>
                <a:lnTo>
                  <a:pt x="1113497" y="1231900"/>
                </a:lnTo>
                <a:lnTo>
                  <a:pt x="1136789" y="1219200"/>
                </a:lnTo>
                <a:lnTo>
                  <a:pt x="1145032" y="1244600"/>
                </a:lnTo>
                <a:close/>
              </a:path>
              <a:path w="3324225" h="1473200">
                <a:moveTo>
                  <a:pt x="2819577" y="1257300"/>
                </a:moveTo>
                <a:lnTo>
                  <a:pt x="2767215" y="1257300"/>
                </a:lnTo>
                <a:lnTo>
                  <a:pt x="2780347" y="1244600"/>
                </a:lnTo>
                <a:lnTo>
                  <a:pt x="2792387" y="1244600"/>
                </a:lnTo>
                <a:lnTo>
                  <a:pt x="2804617" y="1231900"/>
                </a:lnTo>
                <a:lnTo>
                  <a:pt x="2804299" y="1231900"/>
                </a:lnTo>
                <a:lnTo>
                  <a:pt x="2816059" y="1219200"/>
                </a:lnTo>
                <a:lnTo>
                  <a:pt x="2854375" y="1219200"/>
                </a:lnTo>
                <a:lnTo>
                  <a:pt x="2843263" y="1231900"/>
                </a:lnTo>
                <a:lnTo>
                  <a:pt x="2831655" y="1244600"/>
                </a:lnTo>
                <a:lnTo>
                  <a:pt x="2819577" y="1257300"/>
                </a:lnTo>
                <a:close/>
              </a:path>
              <a:path w="3324225" h="1473200">
                <a:moveTo>
                  <a:pt x="700862" y="1244600"/>
                </a:moveTo>
                <a:lnTo>
                  <a:pt x="628954" y="1244600"/>
                </a:lnTo>
                <a:lnTo>
                  <a:pt x="620344" y="1231900"/>
                </a:lnTo>
                <a:lnTo>
                  <a:pt x="691451" y="1231900"/>
                </a:lnTo>
                <a:lnTo>
                  <a:pt x="700862" y="1244600"/>
                </a:lnTo>
                <a:close/>
              </a:path>
              <a:path w="3324225" h="1473200">
                <a:moveTo>
                  <a:pt x="748817" y="1257300"/>
                </a:moveTo>
                <a:lnTo>
                  <a:pt x="664895" y="1257300"/>
                </a:lnTo>
                <a:lnTo>
                  <a:pt x="655688" y="1244600"/>
                </a:lnTo>
                <a:lnTo>
                  <a:pt x="738784" y="1244600"/>
                </a:lnTo>
                <a:lnTo>
                  <a:pt x="748817" y="1257300"/>
                </a:lnTo>
                <a:close/>
              </a:path>
              <a:path w="3324225" h="1473200">
                <a:moveTo>
                  <a:pt x="1122591" y="1257300"/>
                </a:moveTo>
                <a:lnTo>
                  <a:pt x="1046708" y="1257300"/>
                </a:lnTo>
                <a:lnTo>
                  <a:pt x="1060856" y="1244600"/>
                </a:lnTo>
                <a:lnTo>
                  <a:pt x="1119403" y="1244600"/>
                </a:lnTo>
                <a:lnTo>
                  <a:pt x="1122591" y="1257300"/>
                </a:lnTo>
                <a:close/>
              </a:path>
              <a:path w="3324225" h="1473200">
                <a:moveTo>
                  <a:pt x="1134986" y="1257300"/>
                </a:moveTo>
                <a:lnTo>
                  <a:pt x="1122591" y="1257300"/>
                </a:lnTo>
                <a:lnTo>
                  <a:pt x="1119403" y="1244600"/>
                </a:lnTo>
                <a:lnTo>
                  <a:pt x="1134986" y="1257300"/>
                </a:lnTo>
                <a:close/>
              </a:path>
              <a:path w="3324225" h="1473200">
                <a:moveTo>
                  <a:pt x="1151445" y="1257300"/>
                </a:moveTo>
                <a:lnTo>
                  <a:pt x="1134986" y="1257300"/>
                </a:lnTo>
                <a:lnTo>
                  <a:pt x="1119403" y="1244600"/>
                </a:lnTo>
                <a:lnTo>
                  <a:pt x="1147965" y="1244600"/>
                </a:lnTo>
                <a:lnTo>
                  <a:pt x="1151445" y="1257300"/>
                </a:lnTo>
                <a:close/>
              </a:path>
              <a:path w="3324225" h="1473200">
                <a:moveTo>
                  <a:pt x="831392" y="1270000"/>
                </a:moveTo>
                <a:lnTo>
                  <a:pt x="693331" y="1270000"/>
                </a:lnTo>
                <a:lnTo>
                  <a:pt x="683717" y="1257300"/>
                </a:lnTo>
                <a:lnTo>
                  <a:pt x="820534" y="1257300"/>
                </a:lnTo>
                <a:lnTo>
                  <a:pt x="831392" y="1270000"/>
                </a:lnTo>
                <a:close/>
              </a:path>
              <a:path w="3324225" h="1473200">
                <a:moveTo>
                  <a:pt x="1094892" y="1270000"/>
                </a:moveTo>
                <a:lnTo>
                  <a:pt x="958964" y="1270000"/>
                </a:lnTo>
                <a:lnTo>
                  <a:pt x="974356" y="1257300"/>
                </a:lnTo>
                <a:lnTo>
                  <a:pt x="1108570" y="1257300"/>
                </a:lnTo>
                <a:lnTo>
                  <a:pt x="1094892" y="1270000"/>
                </a:lnTo>
                <a:close/>
              </a:path>
              <a:path w="3324225" h="1473200">
                <a:moveTo>
                  <a:pt x="1162443" y="1270000"/>
                </a:moveTo>
                <a:lnTo>
                  <a:pt x="1129715" y="1270000"/>
                </a:lnTo>
                <a:lnTo>
                  <a:pt x="1126058" y="1257300"/>
                </a:lnTo>
                <a:lnTo>
                  <a:pt x="1158405" y="1257300"/>
                </a:lnTo>
                <a:lnTo>
                  <a:pt x="1162443" y="1270000"/>
                </a:lnTo>
                <a:close/>
              </a:path>
              <a:path w="3324225" h="1473200">
                <a:moveTo>
                  <a:pt x="2780601" y="1282700"/>
                </a:moveTo>
                <a:lnTo>
                  <a:pt x="2726220" y="1282700"/>
                </a:lnTo>
                <a:lnTo>
                  <a:pt x="2740596" y="1270000"/>
                </a:lnTo>
                <a:lnTo>
                  <a:pt x="2753969" y="1270000"/>
                </a:lnTo>
                <a:lnTo>
                  <a:pt x="2767533" y="1257300"/>
                </a:lnTo>
                <a:lnTo>
                  <a:pt x="2807030" y="1257300"/>
                </a:lnTo>
                <a:lnTo>
                  <a:pt x="2794038" y="1270000"/>
                </a:lnTo>
                <a:lnTo>
                  <a:pt x="2780601" y="1282700"/>
                </a:lnTo>
                <a:close/>
              </a:path>
              <a:path w="3324225" h="1473200">
                <a:moveTo>
                  <a:pt x="1052334" y="1282700"/>
                </a:moveTo>
                <a:lnTo>
                  <a:pt x="743292" y="1282700"/>
                </a:lnTo>
                <a:lnTo>
                  <a:pt x="733069" y="1270000"/>
                </a:lnTo>
                <a:lnTo>
                  <a:pt x="1066761" y="1270000"/>
                </a:lnTo>
                <a:lnTo>
                  <a:pt x="1052334" y="1282700"/>
                </a:lnTo>
                <a:close/>
              </a:path>
              <a:path w="3324225" h="1473200">
                <a:moveTo>
                  <a:pt x="1170673" y="1282700"/>
                </a:moveTo>
                <a:lnTo>
                  <a:pt x="1137615" y="1282700"/>
                </a:lnTo>
                <a:lnTo>
                  <a:pt x="1133576" y="1270000"/>
                </a:lnTo>
                <a:lnTo>
                  <a:pt x="1166279" y="1270000"/>
                </a:lnTo>
                <a:lnTo>
                  <a:pt x="1170673" y="1282700"/>
                </a:lnTo>
                <a:close/>
              </a:path>
              <a:path w="3324225" h="1473200">
                <a:moveTo>
                  <a:pt x="961275" y="1295400"/>
                </a:moveTo>
                <a:lnTo>
                  <a:pt x="828979" y="1295400"/>
                </a:lnTo>
                <a:lnTo>
                  <a:pt x="817930" y="1282700"/>
                </a:lnTo>
                <a:lnTo>
                  <a:pt x="976947" y="1282700"/>
                </a:lnTo>
                <a:lnTo>
                  <a:pt x="961275" y="1295400"/>
                </a:lnTo>
                <a:close/>
              </a:path>
              <a:path w="3324225" h="1473200">
                <a:moveTo>
                  <a:pt x="1184313" y="1295400"/>
                </a:moveTo>
                <a:lnTo>
                  <a:pt x="1150848" y="1295400"/>
                </a:lnTo>
                <a:lnTo>
                  <a:pt x="1146251" y="1282700"/>
                </a:lnTo>
                <a:lnTo>
                  <a:pt x="1179385" y="1282700"/>
                </a:lnTo>
                <a:lnTo>
                  <a:pt x="1184313" y="1295400"/>
                </a:lnTo>
                <a:close/>
              </a:path>
              <a:path w="3324225" h="1473200">
                <a:moveTo>
                  <a:pt x="2737777" y="1308100"/>
                </a:moveTo>
                <a:lnTo>
                  <a:pt x="2665958" y="1308100"/>
                </a:lnTo>
                <a:lnTo>
                  <a:pt x="2681871" y="1295400"/>
                </a:lnTo>
                <a:lnTo>
                  <a:pt x="2696844" y="1295400"/>
                </a:lnTo>
                <a:lnTo>
                  <a:pt x="2712021" y="1282700"/>
                </a:lnTo>
                <a:lnTo>
                  <a:pt x="2766745" y="1282700"/>
                </a:lnTo>
                <a:lnTo>
                  <a:pt x="2752458" y="1295400"/>
                </a:lnTo>
                <a:lnTo>
                  <a:pt x="2737777" y="1308100"/>
                </a:lnTo>
                <a:close/>
              </a:path>
              <a:path w="3324225" h="1473200">
                <a:moveTo>
                  <a:pt x="1199565" y="1308100"/>
                </a:moveTo>
                <a:lnTo>
                  <a:pt x="1160564" y="1308100"/>
                </a:lnTo>
                <a:lnTo>
                  <a:pt x="1155623" y="1295400"/>
                </a:lnTo>
                <a:lnTo>
                  <a:pt x="1188897" y="1295400"/>
                </a:lnTo>
                <a:lnTo>
                  <a:pt x="1199565" y="1308100"/>
                </a:lnTo>
                <a:close/>
              </a:path>
              <a:path w="3324225" h="1473200">
                <a:moveTo>
                  <a:pt x="1222057" y="1333500"/>
                </a:moveTo>
                <a:lnTo>
                  <a:pt x="1182039" y="1333500"/>
                </a:lnTo>
                <a:lnTo>
                  <a:pt x="1171016" y="1320800"/>
                </a:lnTo>
                <a:lnTo>
                  <a:pt x="1165682" y="1308100"/>
                </a:lnTo>
                <a:lnTo>
                  <a:pt x="1199172" y="1308100"/>
                </a:lnTo>
                <a:lnTo>
                  <a:pt x="1210500" y="1320800"/>
                </a:lnTo>
                <a:lnTo>
                  <a:pt x="1210094" y="1320800"/>
                </a:lnTo>
                <a:lnTo>
                  <a:pt x="1222057" y="1333500"/>
                </a:lnTo>
                <a:close/>
              </a:path>
              <a:path w="3324225" h="1473200">
                <a:moveTo>
                  <a:pt x="2072652" y="1320800"/>
                </a:moveTo>
                <a:lnTo>
                  <a:pt x="2034476" y="1320800"/>
                </a:lnTo>
                <a:lnTo>
                  <a:pt x="2048890" y="1308100"/>
                </a:lnTo>
                <a:lnTo>
                  <a:pt x="2072652" y="1320800"/>
                </a:lnTo>
                <a:close/>
              </a:path>
              <a:path w="3324225" h="1473200">
                <a:moveTo>
                  <a:pt x="2707233" y="1320800"/>
                </a:moveTo>
                <a:lnTo>
                  <a:pt x="2633637" y="1320800"/>
                </a:lnTo>
                <a:lnTo>
                  <a:pt x="2650248" y="1308100"/>
                </a:lnTo>
                <a:lnTo>
                  <a:pt x="2722689" y="1308100"/>
                </a:lnTo>
                <a:lnTo>
                  <a:pt x="2707233" y="1320800"/>
                </a:lnTo>
                <a:close/>
              </a:path>
              <a:path w="3324225" h="1473200">
                <a:moveTo>
                  <a:pt x="2124201" y="1333500"/>
                </a:moveTo>
                <a:lnTo>
                  <a:pt x="2025561" y="1333500"/>
                </a:lnTo>
                <a:lnTo>
                  <a:pt x="2034781" y="1320800"/>
                </a:lnTo>
                <a:lnTo>
                  <a:pt x="2106421" y="1320800"/>
                </a:lnTo>
                <a:lnTo>
                  <a:pt x="2124201" y="1333500"/>
                </a:lnTo>
                <a:close/>
              </a:path>
              <a:path w="3324225" h="1473200">
                <a:moveTo>
                  <a:pt x="2675191" y="1333500"/>
                </a:moveTo>
                <a:lnTo>
                  <a:pt x="2599982" y="1333500"/>
                </a:lnTo>
                <a:lnTo>
                  <a:pt x="2617241" y="1320800"/>
                </a:lnTo>
                <a:lnTo>
                  <a:pt x="2691384" y="1320800"/>
                </a:lnTo>
                <a:lnTo>
                  <a:pt x="2675191" y="1333500"/>
                </a:lnTo>
                <a:close/>
              </a:path>
              <a:path w="3324225" h="1473200">
                <a:moveTo>
                  <a:pt x="1288846" y="1371600"/>
                </a:moveTo>
                <a:lnTo>
                  <a:pt x="1232649" y="1371600"/>
                </a:lnTo>
                <a:lnTo>
                  <a:pt x="1219098" y="1358900"/>
                </a:lnTo>
                <a:lnTo>
                  <a:pt x="1206118" y="1346200"/>
                </a:lnTo>
                <a:lnTo>
                  <a:pt x="1193761" y="1333500"/>
                </a:lnTo>
                <a:lnTo>
                  <a:pt x="1233855" y="1333500"/>
                </a:lnTo>
                <a:lnTo>
                  <a:pt x="1247038" y="1346200"/>
                </a:lnTo>
                <a:lnTo>
                  <a:pt x="1246644" y="1346200"/>
                </a:lnTo>
                <a:lnTo>
                  <a:pt x="1260411" y="1358900"/>
                </a:lnTo>
                <a:lnTo>
                  <a:pt x="1273975" y="1358900"/>
                </a:lnTo>
                <a:lnTo>
                  <a:pt x="1288846" y="1371600"/>
                </a:lnTo>
                <a:close/>
              </a:path>
              <a:path w="3324225" h="1473200">
                <a:moveTo>
                  <a:pt x="2050999" y="1346200"/>
                </a:moveTo>
                <a:lnTo>
                  <a:pt x="2006638" y="1346200"/>
                </a:lnTo>
                <a:lnTo>
                  <a:pt x="2016582" y="1333500"/>
                </a:lnTo>
                <a:lnTo>
                  <a:pt x="2047481" y="1333500"/>
                </a:lnTo>
                <a:lnTo>
                  <a:pt x="2055655" y="1339632"/>
                </a:lnTo>
                <a:lnTo>
                  <a:pt x="2050999" y="1346200"/>
                </a:lnTo>
                <a:close/>
              </a:path>
              <a:path w="3324225" h="1473200">
                <a:moveTo>
                  <a:pt x="2055655" y="1339632"/>
                </a:moveTo>
                <a:lnTo>
                  <a:pt x="2047481" y="1333500"/>
                </a:lnTo>
                <a:lnTo>
                  <a:pt x="2060003" y="1333500"/>
                </a:lnTo>
                <a:lnTo>
                  <a:pt x="2055655" y="1339632"/>
                </a:lnTo>
                <a:close/>
              </a:path>
              <a:path w="3324225" h="1473200">
                <a:moveTo>
                  <a:pt x="2160155" y="1346200"/>
                </a:moveTo>
                <a:lnTo>
                  <a:pt x="2064410" y="1346200"/>
                </a:lnTo>
                <a:lnTo>
                  <a:pt x="2055655" y="1339632"/>
                </a:lnTo>
                <a:lnTo>
                  <a:pt x="2060003" y="1333500"/>
                </a:lnTo>
                <a:lnTo>
                  <a:pt x="2141753" y="1333500"/>
                </a:lnTo>
                <a:lnTo>
                  <a:pt x="2160155" y="1346200"/>
                </a:lnTo>
                <a:close/>
              </a:path>
              <a:path w="3324225" h="1473200">
                <a:moveTo>
                  <a:pt x="2641739" y="1346200"/>
                </a:moveTo>
                <a:lnTo>
                  <a:pt x="2547188" y="1346200"/>
                </a:lnTo>
                <a:lnTo>
                  <a:pt x="2565349" y="1333500"/>
                </a:lnTo>
                <a:lnTo>
                  <a:pt x="2658630" y="1333500"/>
                </a:lnTo>
                <a:lnTo>
                  <a:pt x="2641739" y="1346200"/>
                </a:lnTo>
                <a:close/>
              </a:path>
              <a:path w="3324225" h="1473200">
                <a:moveTo>
                  <a:pt x="2031593" y="1358900"/>
                </a:moveTo>
                <a:lnTo>
                  <a:pt x="1986305" y="1358900"/>
                </a:lnTo>
                <a:lnTo>
                  <a:pt x="1996935" y="1346200"/>
                </a:lnTo>
                <a:lnTo>
                  <a:pt x="2041486" y="1346200"/>
                </a:lnTo>
                <a:lnTo>
                  <a:pt x="2031593" y="1358900"/>
                </a:lnTo>
                <a:close/>
              </a:path>
              <a:path w="3324225" h="1473200">
                <a:moveTo>
                  <a:pt x="2235390" y="1358900"/>
                </a:moveTo>
                <a:lnTo>
                  <a:pt x="2117636" y="1358900"/>
                </a:lnTo>
                <a:lnTo>
                  <a:pt x="2099576" y="1346200"/>
                </a:lnTo>
                <a:lnTo>
                  <a:pt x="2215921" y="1346200"/>
                </a:lnTo>
                <a:lnTo>
                  <a:pt x="2235390" y="1358900"/>
                </a:lnTo>
                <a:close/>
              </a:path>
              <a:path w="3324225" h="1473200">
                <a:moveTo>
                  <a:pt x="2589136" y="1358900"/>
                </a:moveTo>
                <a:lnTo>
                  <a:pt x="2472969" y="1358900"/>
                </a:lnTo>
                <a:lnTo>
                  <a:pt x="2492159" y="1346200"/>
                </a:lnTo>
                <a:lnTo>
                  <a:pt x="2606979" y="1346200"/>
                </a:lnTo>
                <a:lnTo>
                  <a:pt x="2589136" y="1358900"/>
                </a:lnTo>
                <a:close/>
              </a:path>
              <a:path w="3324225" h="1473200">
                <a:moveTo>
                  <a:pt x="2010765" y="1371600"/>
                </a:moveTo>
                <a:lnTo>
                  <a:pt x="1964639" y="1371600"/>
                </a:lnTo>
                <a:lnTo>
                  <a:pt x="1975929" y="1358900"/>
                </a:lnTo>
                <a:lnTo>
                  <a:pt x="2021357" y="1358900"/>
                </a:lnTo>
                <a:lnTo>
                  <a:pt x="2010765" y="1371600"/>
                </a:lnTo>
                <a:close/>
              </a:path>
              <a:path w="3324225" h="1473200">
                <a:moveTo>
                  <a:pt x="2552572" y="1371600"/>
                </a:moveTo>
                <a:lnTo>
                  <a:pt x="2173630" y="1371600"/>
                </a:lnTo>
                <a:lnTo>
                  <a:pt x="2154682" y="1358900"/>
                </a:lnTo>
                <a:lnTo>
                  <a:pt x="2571000" y="1358900"/>
                </a:lnTo>
                <a:lnTo>
                  <a:pt x="2552572" y="1371600"/>
                </a:lnTo>
                <a:close/>
              </a:path>
              <a:path w="3324225" h="1473200">
                <a:moveTo>
                  <a:pt x="1335468" y="1397000"/>
                </a:moveTo>
                <a:lnTo>
                  <a:pt x="1276731" y="1397000"/>
                </a:lnTo>
                <a:lnTo>
                  <a:pt x="1261490" y="1384300"/>
                </a:lnTo>
                <a:lnTo>
                  <a:pt x="1246797" y="1371600"/>
                </a:lnTo>
                <a:lnTo>
                  <a:pt x="1288478" y="1371600"/>
                </a:lnTo>
                <a:lnTo>
                  <a:pt x="1303883" y="1384300"/>
                </a:lnTo>
                <a:lnTo>
                  <a:pt x="1319072" y="1384300"/>
                </a:lnTo>
                <a:lnTo>
                  <a:pt x="1335468" y="1397000"/>
                </a:lnTo>
                <a:close/>
              </a:path>
              <a:path w="3324225" h="1473200">
                <a:moveTo>
                  <a:pt x="1988604" y="1384300"/>
                </a:moveTo>
                <a:lnTo>
                  <a:pt x="1941690" y="1384300"/>
                </a:lnTo>
                <a:lnTo>
                  <a:pt x="1953602" y="1371600"/>
                </a:lnTo>
                <a:lnTo>
                  <a:pt x="1999856" y="1371600"/>
                </a:lnTo>
                <a:lnTo>
                  <a:pt x="1988604" y="1384300"/>
                </a:lnTo>
                <a:close/>
              </a:path>
              <a:path w="3324225" h="1473200">
                <a:moveTo>
                  <a:pt x="2476233" y="1384300"/>
                </a:moveTo>
                <a:lnTo>
                  <a:pt x="2232075" y="1384300"/>
                </a:lnTo>
                <a:lnTo>
                  <a:pt x="2212340" y="1371600"/>
                </a:lnTo>
                <a:lnTo>
                  <a:pt x="2495689" y="1371600"/>
                </a:lnTo>
                <a:lnTo>
                  <a:pt x="2476233" y="1384300"/>
                </a:lnTo>
                <a:close/>
              </a:path>
              <a:path w="3324225" h="1473200">
                <a:moveTo>
                  <a:pt x="1965147" y="1397000"/>
                </a:moveTo>
                <a:lnTo>
                  <a:pt x="1917522" y="1397000"/>
                </a:lnTo>
                <a:lnTo>
                  <a:pt x="1930031" y="1384300"/>
                </a:lnTo>
                <a:lnTo>
                  <a:pt x="1977034" y="1384300"/>
                </a:lnTo>
                <a:lnTo>
                  <a:pt x="1965147" y="1397000"/>
                </a:lnTo>
                <a:close/>
              </a:path>
              <a:path w="3324225" h="1473200">
                <a:moveTo>
                  <a:pt x="1404277" y="1422400"/>
                </a:moveTo>
                <a:lnTo>
                  <a:pt x="1325498" y="1422400"/>
                </a:lnTo>
                <a:lnTo>
                  <a:pt x="1308747" y="1409700"/>
                </a:lnTo>
                <a:lnTo>
                  <a:pt x="1292491" y="1397000"/>
                </a:lnTo>
                <a:lnTo>
                  <a:pt x="1351648" y="1397000"/>
                </a:lnTo>
                <a:lnTo>
                  <a:pt x="1368983" y="1409700"/>
                </a:lnTo>
                <a:lnTo>
                  <a:pt x="1386090" y="1409700"/>
                </a:lnTo>
                <a:lnTo>
                  <a:pt x="1404277" y="1422400"/>
                </a:lnTo>
                <a:close/>
              </a:path>
              <a:path w="3324225" h="1473200">
                <a:moveTo>
                  <a:pt x="1940471" y="1409700"/>
                </a:moveTo>
                <a:lnTo>
                  <a:pt x="1879142" y="1409700"/>
                </a:lnTo>
                <a:lnTo>
                  <a:pt x="1892477" y="1397000"/>
                </a:lnTo>
                <a:lnTo>
                  <a:pt x="1952955" y="1397000"/>
                </a:lnTo>
                <a:lnTo>
                  <a:pt x="1940471" y="1409700"/>
                </a:lnTo>
                <a:close/>
              </a:path>
              <a:path w="3324225" h="1473200">
                <a:moveTo>
                  <a:pt x="1914651" y="1422400"/>
                </a:moveTo>
                <a:lnTo>
                  <a:pt x="1838388" y="1422400"/>
                </a:lnTo>
                <a:lnTo>
                  <a:pt x="1852485" y="1409700"/>
                </a:lnTo>
                <a:lnTo>
                  <a:pt x="1927694" y="1409700"/>
                </a:lnTo>
                <a:lnTo>
                  <a:pt x="1914651" y="1422400"/>
                </a:lnTo>
                <a:close/>
              </a:path>
              <a:path w="3324225" h="1473200">
                <a:moveTo>
                  <a:pt x="1460245" y="1435100"/>
                </a:moveTo>
                <a:lnTo>
                  <a:pt x="1360398" y="1435100"/>
                </a:lnTo>
                <a:lnTo>
                  <a:pt x="1342720" y="1422400"/>
                </a:lnTo>
                <a:lnTo>
                  <a:pt x="1440878" y="1422400"/>
                </a:lnTo>
                <a:lnTo>
                  <a:pt x="1460245" y="1435100"/>
                </a:lnTo>
                <a:close/>
              </a:path>
              <a:path w="3324225" h="1473200">
                <a:moveTo>
                  <a:pt x="1887727" y="1435100"/>
                </a:moveTo>
                <a:lnTo>
                  <a:pt x="1795500" y="1435100"/>
                </a:lnTo>
                <a:lnTo>
                  <a:pt x="1810270" y="1422400"/>
                </a:lnTo>
                <a:lnTo>
                  <a:pt x="1901316" y="1422400"/>
                </a:lnTo>
                <a:lnTo>
                  <a:pt x="1887727" y="1435100"/>
                </a:lnTo>
                <a:close/>
              </a:path>
              <a:path w="3324225" h="1473200">
                <a:moveTo>
                  <a:pt x="1539722" y="1447800"/>
                </a:moveTo>
                <a:lnTo>
                  <a:pt x="1397050" y="1447800"/>
                </a:lnTo>
                <a:lnTo>
                  <a:pt x="1378508" y="1435100"/>
                </a:lnTo>
                <a:lnTo>
                  <a:pt x="1519072" y="1435100"/>
                </a:lnTo>
                <a:lnTo>
                  <a:pt x="1539722" y="1447800"/>
                </a:lnTo>
                <a:close/>
              </a:path>
              <a:path w="3324225" h="1473200">
                <a:moveTo>
                  <a:pt x="1845424" y="1447800"/>
                </a:moveTo>
                <a:lnTo>
                  <a:pt x="1719846" y="1447800"/>
                </a:lnTo>
                <a:lnTo>
                  <a:pt x="1735607" y="1435100"/>
                </a:lnTo>
                <a:lnTo>
                  <a:pt x="1859775" y="1435100"/>
                </a:lnTo>
                <a:lnTo>
                  <a:pt x="1845424" y="1447800"/>
                </a:lnTo>
                <a:close/>
              </a:path>
              <a:path w="3324225" h="1473200">
                <a:moveTo>
                  <a:pt x="1801025" y="1460500"/>
                </a:moveTo>
                <a:lnTo>
                  <a:pt x="1454975" y="1460500"/>
                </a:lnTo>
                <a:lnTo>
                  <a:pt x="1435290" y="1447800"/>
                </a:lnTo>
                <a:lnTo>
                  <a:pt x="1816049" y="1447800"/>
                </a:lnTo>
                <a:lnTo>
                  <a:pt x="1801025" y="1460500"/>
                </a:lnTo>
                <a:close/>
              </a:path>
              <a:path w="3324225" h="1473200">
                <a:moveTo>
                  <a:pt x="1722894" y="1473200"/>
                </a:moveTo>
                <a:lnTo>
                  <a:pt x="1536992" y="1473200"/>
                </a:lnTo>
                <a:lnTo>
                  <a:pt x="1516049" y="1460500"/>
                </a:lnTo>
                <a:lnTo>
                  <a:pt x="1738896" y="1460500"/>
                </a:lnTo>
                <a:lnTo>
                  <a:pt x="1722894" y="147320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244145" y="1786597"/>
            <a:ext cx="3037205" cy="1619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728720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是不是安全带拉着乘客</a:t>
            </a:r>
            <a:r>
              <a:rPr dirty="0" spc="-5"/>
              <a:t>， </a:t>
            </a:r>
            <a:r>
              <a:rPr dirty="0"/>
              <a:t>让乘客掉不下来的</a:t>
            </a:r>
            <a:r>
              <a:rPr dirty="0" spc="-5"/>
              <a:t>？</a:t>
            </a:r>
          </a:p>
        </p:txBody>
      </p:sp>
      <p:sp>
        <p:nvSpPr>
          <p:cNvPr id="7" name="object 7"/>
          <p:cNvSpPr/>
          <p:nvPr/>
        </p:nvSpPr>
        <p:spPr>
          <a:xfrm>
            <a:off x="2604363" y="1834032"/>
            <a:ext cx="3073400" cy="1551305"/>
          </a:xfrm>
          <a:custGeom>
            <a:avLst/>
            <a:gdLst/>
            <a:ahLst/>
            <a:cxnLst/>
            <a:rect l="l" t="t" r="r" b="b"/>
            <a:pathLst>
              <a:path w="3073400" h="1551304">
                <a:moveTo>
                  <a:pt x="2682748" y="118084"/>
                </a:moveTo>
                <a:lnTo>
                  <a:pt x="1597901" y="118084"/>
                </a:lnTo>
                <a:lnTo>
                  <a:pt x="1627693" y="85026"/>
                </a:lnTo>
                <a:lnTo>
                  <a:pt x="1665477" y="56352"/>
                </a:lnTo>
                <a:lnTo>
                  <a:pt x="1710197" y="32786"/>
                </a:lnTo>
                <a:lnTo>
                  <a:pt x="1760800" y="15055"/>
                </a:lnTo>
                <a:lnTo>
                  <a:pt x="1816231" y="3884"/>
                </a:lnTo>
                <a:lnTo>
                  <a:pt x="1875434" y="0"/>
                </a:lnTo>
                <a:lnTo>
                  <a:pt x="1934254" y="3833"/>
                </a:lnTo>
                <a:lnTo>
                  <a:pt x="1989356" y="14858"/>
                </a:lnTo>
                <a:lnTo>
                  <a:pt x="2039706" y="32364"/>
                </a:lnTo>
                <a:lnTo>
                  <a:pt x="2084271" y="55639"/>
                </a:lnTo>
                <a:lnTo>
                  <a:pt x="2122017" y="83972"/>
                </a:lnTo>
                <a:lnTo>
                  <a:pt x="2647188" y="83972"/>
                </a:lnTo>
                <a:lnTo>
                  <a:pt x="2661658" y="95331"/>
                </a:lnTo>
                <a:lnTo>
                  <a:pt x="2682748" y="118084"/>
                </a:lnTo>
                <a:close/>
              </a:path>
              <a:path w="3073400" h="1551304">
                <a:moveTo>
                  <a:pt x="2647188" y="83972"/>
                </a:moveTo>
                <a:lnTo>
                  <a:pt x="2122017" y="83972"/>
                </a:lnTo>
                <a:lnTo>
                  <a:pt x="2156167" y="60009"/>
                </a:lnTo>
                <a:lnTo>
                  <a:pt x="2194947" y="39545"/>
                </a:lnTo>
                <a:lnTo>
                  <a:pt x="2237800" y="22963"/>
                </a:lnTo>
                <a:lnTo>
                  <a:pt x="2284169" y="10644"/>
                </a:lnTo>
                <a:lnTo>
                  <a:pt x="2333496" y="2972"/>
                </a:lnTo>
                <a:lnTo>
                  <a:pt x="2385225" y="330"/>
                </a:lnTo>
                <a:lnTo>
                  <a:pt x="2440608" y="3362"/>
                </a:lnTo>
                <a:lnTo>
                  <a:pt x="2493183" y="12146"/>
                </a:lnTo>
                <a:lnTo>
                  <a:pt x="2542264" y="26207"/>
                </a:lnTo>
                <a:lnTo>
                  <a:pt x="2587162" y="45073"/>
                </a:lnTo>
                <a:lnTo>
                  <a:pt x="2627189" y="68272"/>
                </a:lnTo>
                <a:lnTo>
                  <a:pt x="2647188" y="83972"/>
                </a:lnTo>
                <a:close/>
              </a:path>
              <a:path w="3073400" h="1551304">
                <a:moveTo>
                  <a:pt x="2719731" y="181571"/>
                </a:moveTo>
                <a:lnTo>
                  <a:pt x="997508" y="181571"/>
                </a:lnTo>
                <a:lnTo>
                  <a:pt x="1024231" y="151978"/>
                </a:lnTo>
                <a:lnTo>
                  <a:pt x="1056283" y="125198"/>
                </a:lnTo>
                <a:lnTo>
                  <a:pt x="1093158" y="101582"/>
                </a:lnTo>
                <a:lnTo>
                  <a:pt x="1134349" y="81478"/>
                </a:lnTo>
                <a:lnTo>
                  <a:pt x="1179350" y="65234"/>
                </a:lnTo>
                <a:lnTo>
                  <a:pt x="1227653" y="53200"/>
                </a:lnTo>
                <a:lnTo>
                  <a:pt x="1278752" y="45724"/>
                </a:lnTo>
                <a:lnTo>
                  <a:pt x="1332141" y="43154"/>
                </a:lnTo>
                <a:lnTo>
                  <a:pt x="1383031" y="45486"/>
                </a:lnTo>
                <a:lnTo>
                  <a:pt x="1431866" y="52282"/>
                </a:lnTo>
                <a:lnTo>
                  <a:pt x="1478208" y="63241"/>
                </a:lnTo>
                <a:lnTo>
                  <a:pt x="1521620" y="78061"/>
                </a:lnTo>
                <a:lnTo>
                  <a:pt x="1561663" y="96443"/>
                </a:lnTo>
                <a:lnTo>
                  <a:pt x="1597901" y="118084"/>
                </a:lnTo>
                <a:lnTo>
                  <a:pt x="2682748" y="118084"/>
                </a:lnTo>
                <a:lnTo>
                  <a:pt x="2689880" y="125778"/>
                </a:lnTo>
                <a:lnTo>
                  <a:pt x="2711169" y="159140"/>
                </a:lnTo>
                <a:lnTo>
                  <a:pt x="2719731" y="181571"/>
                </a:lnTo>
                <a:close/>
              </a:path>
              <a:path w="3073400" h="1551304">
                <a:moveTo>
                  <a:pt x="378777" y="1269403"/>
                </a:moveTo>
                <a:lnTo>
                  <a:pt x="323103" y="1265980"/>
                </a:lnTo>
                <a:lnTo>
                  <a:pt x="270704" y="1256114"/>
                </a:lnTo>
                <a:lnTo>
                  <a:pt x="222452" y="1240403"/>
                </a:lnTo>
                <a:lnTo>
                  <a:pt x="179224" y="1219448"/>
                </a:lnTo>
                <a:lnTo>
                  <a:pt x="141894" y="1193849"/>
                </a:lnTo>
                <a:lnTo>
                  <a:pt x="111337" y="1164205"/>
                </a:lnTo>
                <a:lnTo>
                  <a:pt x="88427" y="1131117"/>
                </a:lnTo>
                <a:lnTo>
                  <a:pt x="74040" y="1095185"/>
                </a:lnTo>
                <a:lnTo>
                  <a:pt x="69049" y="1057008"/>
                </a:lnTo>
                <a:lnTo>
                  <a:pt x="74819" y="1015994"/>
                </a:lnTo>
                <a:lnTo>
                  <a:pt x="91400" y="977634"/>
                </a:lnTo>
                <a:lnTo>
                  <a:pt x="117704" y="942677"/>
                </a:lnTo>
                <a:lnTo>
                  <a:pt x="152641" y="911872"/>
                </a:lnTo>
                <a:lnTo>
                  <a:pt x="101692" y="886026"/>
                </a:lnTo>
                <a:lnTo>
                  <a:pt x="59453" y="853651"/>
                </a:lnTo>
                <a:lnTo>
                  <a:pt x="27424" y="815784"/>
                </a:lnTo>
                <a:lnTo>
                  <a:pt x="7106" y="773466"/>
                </a:lnTo>
                <a:lnTo>
                  <a:pt x="0" y="727735"/>
                </a:lnTo>
                <a:lnTo>
                  <a:pt x="5520" y="687357"/>
                </a:lnTo>
                <a:lnTo>
                  <a:pt x="21406" y="649529"/>
                </a:lnTo>
                <a:lnTo>
                  <a:pt x="46641" y="614963"/>
                </a:lnTo>
                <a:lnTo>
                  <a:pt x="80210" y="584369"/>
                </a:lnTo>
                <a:lnTo>
                  <a:pt x="121097" y="558462"/>
                </a:lnTo>
                <a:lnTo>
                  <a:pt x="168288" y="537952"/>
                </a:lnTo>
                <a:lnTo>
                  <a:pt x="220768" y="523553"/>
                </a:lnTo>
                <a:lnTo>
                  <a:pt x="277520" y="515975"/>
                </a:lnTo>
                <a:lnTo>
                  <a:pt x="279044" y="511403"/>
                </a:lnTo>
                <a:lnTo>
                  <a:pt x="277448" y="500015"/>
                </a:lnTo>
                <a:lnTo>
                  <a:pt x="276240" y="488724"/>
                </a:lnTo>
                <a:lnTo>
                  <a:pt x="275476" y="477467"/>
                </a:lnTo>
                <a:lnTo>
                  <a:pt x="275208" y="466178"/>
                </a:lnTo>
                <a:lnTo>
                  <a:pt x="278436" y="427716"/>
                </a:lnTo>
                <a:lnTo>
                  <a:pt x="287879" y="390557"/>
                </a:lnTo>
                <a:lnTo>
                  <a:pt x="303176" y="354948"/>
                </a:lnTo>
                <a:lnTo>
                  <a:pt x="323969" y="321137"/>
                </a:lnTo>
                <a:lnTo>
                  <a:pt x="349897" y="289371"/>
                </a:lnTo>
                <a:lnTo>
                  <a:pt x="380600" y="259898"/>
                </a:lnTo>
                <a:lnTo>
                  <a:pt x="415718" y="232965"/>
                </a:lnTo>
                <a:lnTo>
                  <a:pt x="454892" y="208820"/>
                </a:lnTo>
                <a:lnTo>
                  <a:pt x="497761" y="187711"/>
                </a:lnTo>
                <a:lnTo>
                  <a:pt x="543965" y="169884"/>
                </a:lnTo>
                <a:lnTo>
                  <a:pt x="593145" y="155589"/>
                </a:lnTo>
                <a:lnTo>
                  <a:pt x="644941" y="145071"/>
                </a:lnTo>
                <a:lnTo>
                  <a:pt x="698992" y="138578"/>
                </a:lnTo>
                <a:lnTo>
                  <a:pt x="754938" y="136359"/>
                </a:lnTo>
                <a:lnTo>
                  <a:pt x="807321" y="138304"/>
                </a:lnTo>
                <a:lnTo>
                  <a:pt x="858064" y="144001"/>
                </a:lnTo>
                <a:lnTo>
                  <a:pt x="906873" y="153247"/>
                </a:lnTo>
                <a:lnTo>
                  <a:pt x="953453" y="165838"/>
                </a:lnTo>
                <a:lnTo>
                  <a:pt x="997508" y="181571"/>
                </a:lnTo>
                <a:lnTo>
                  <a:pt x="2719731" y="181571"/>
                </a:lnTo>
                <a:lnTo>
                  <a:pt x="2724835" y="194944"/>
                </a:lnTo>
                <a:lnTo>
                  <a:pt x="2776800" y="207567"/>
                </a:lnTo>
                <a:lnTo>
                  <a:pt x="2824982" y="225033"/>
                </a:lnTo>
                <a:lnTo>
                  <a:pt x="2868758" y="246912"/>
                </a:lnTo>
                <a:lnTo>
                  <a:pt x="2907507" y="272777"/>
                </a:lnTo>
                <a:lnTo>
                  <a:pt x="2940606" y="302196"/>
                </a:lnTo>
                <a:lnTo>
                  <a:pt x="2967433" y="334742"/>
                </a:lnTo>
                <a:lnTo>
                  <a:pt x="2987365" y="369986"/>
                </a:lnTo>
                <a:lnTo>
                  <a:pt x="2999781" y="407498"/>
                </a:lnTo>
                <a:lnTo>
                  <a:pt x="3004058" y="446849"/>
                </a:lnTo>
                <a:lnTo>
                  <a:pt x="3002046" y="473912"/>
                </a:lnTo>
                <a:lnTo>
                  <a:pt x="2996144" y="500181"/>
                </a:lnTo>
                <a:lnTo>
                  <a:pt x="2986554" y="525514"/>
                </a:lnTo>
                <a:lnTo>
                  <a:pt x="2973476" y="549770"/>
                </a:lnTo>
                <a:lnTo>
                  <a:pt x="3007812" y="584883"/>
                </a:lnTo>
                <a:lnTo>
                  <a:pt x="3035505" y="622985"/>
                </a:lnTo>
                <a:lnTo>
                  <a:pt x="3055989" y="663687"/>
                </a:lnTo>
                <a:lnTo>
                  <a:pt x="3068695" y="706598"/>
                </a:lnTo>
                <a:lnTo>
                  <a:pt x="3073057" y="751331"/>
                </a:lnTo>
                <a:lnTo>
                  <a:pt x="3069388" y="792390"/>
                </a:lnTo>
                <a:lnTo>
                  <a:pt x="3058673" y="831947"/>
                </a:lnTo>
                <a:lnTo>
                  <a:pt x="3041349" y="869702"/>
                </a:lnTo>
                <a:lnTo>
                  <a:pt x="3017853" y="905354"/>
                </a:lnTo>
                <a:lnTo>
                  <a:pt x="2988621" y="938605"/>
                </a:lnTo>
                <a:lnTo>
                  <a:pt x="2954091" y="969154"/>
                </a:lnTo>
                <a:lnTo>
                  <a:pt x="2914699" y="996701"/>
                </a:lnTo>
                <a:lnTo>
                  <a:pt x="2870882" y="1020947"/>
                </a:lnTo>
                <a:lnTo>
                  <a:pt x="2823077" y="1041591"/>
                </a:lnTo>
                <a:lnTo>
                  <a:pt x="2771721" y="1058334"/>
                </a:lnTo>
                <a:lnTo>
                  <a:pt x="2717251" y="1070875"/>
                </a:lnTo>
                <a:lnTo>
                  <a:pt x="2660103" y="1078915"/>
                </a:lnTo>
                <a:lnTo>
                  <a:pt x="2655958" y="1116966"/>
                </a:lnTo>
                <a:lnTo>
                  <a:pt x="2644731" y="1153447"/>
                </a:lnTo>
                <a:lnTo>
                  <a:pt x="2626906" y="1188026"/>
                </a:lnTo>
                <a:lnTo>
                  <a:pt x="2602965" y="1220372"/>
                </a:lnTo>
                <a:lnTo>
                  <a:pt x="2573390" y="1250154"/>
                </a:lnTo>
                <a:lnTo>
                  <a:pt x="2550382" y="1267967"/>
                </a:lnTo>
                <a:lnTo>
                  <a:pt x="415010" y="1267967"/>
                </a:lnTo>
                <a:lnTo>
                  <a:pt x="406025" y="1268594"/>
                </a:lnTo>
                <a:lnTo>
                  <a:pt x="396994" y="1269042"/>
                </a:lnTo>
                <a:lnTo>
                  <a:pt x="387912" y="1269312"/>
                </a:lnTo>
                <a:lnTo>
                  <a:pt x="378777" y="1269403"/>
                </a:lnTo>
                <a:close/>
              </a:path>
              <a:path w="3073400" h="1551304">
                <a:moveTo>
                  <a:pt x="890892" y="1458137"/>
                </a:moveTo>
                <a:lnTo>
                  <a:pt x="836048" y="1456269"/>
                </a:lnTo>
                <a:lnTo>
                  <a:pt x="782748" y="1450783"/>
                </a:lnTo>
                <a:lnTo>
                  <a:pt x="731249" y="1441858"/>
                </a:lnTo>
                <a:lnTo>
                  <a:pt x="681808" y="1429671"/>
                </a:lnTo>
                <a:lnTo>
                  <a:pt x="634683" y="1414399"/>
                </a:lnTo>
                <a:lnTo>
                  <a:pt x="590132" y="1396222"/>
                </a:lnTo>
                <a:lnTo>
                  <a:pt x="548413" y="1375316"/>
                </a:lnTo>
                <a:lnTo>
                  <a:pt x="509784" y="1351860"/>
                </a:lnTo>
                <a:lnTo>
                  <a:pt x="474502" y="1326031"/>
                </a:lnTo>
                <a:lnTo>
                  <a:pt x="442825" y="1298008"/>
                </a:lnTo>
                <a:lnTo>
                  <a:pt x="415010" y="1267967"/>
                </a:lnTo>
                <a:lnTo>
                  <a:pt x="2550382" y="1267967"/>
                </a:lnTo>
                <a:lnTo>
                  <a:pt x="2538664" y="1277040"/>
                </a:lnTo>
                <a:lnTo>
                  <a:pt x="2499270" y="1300699"/>
                </a:lnTo>
                <a:lnTo>
                  <a:pt x="2465713" y="1316177"/>
                </a:lnTo>
                <a:lnTo>
                  <a:pt x="2031492" y="1316177"/>
                </a:lnTo>
                <a:lnTo>
                  <a:pt x="2012223" y="1352280"/>
                </a:lnTo>
                <a:lnTo>
                  <a:pt x="1987245" y="1386268"/>
                </a:lnTo>
                <a:lnTo>
                  <a:pt x="1970154" y="1404099"/>
                </a:lnTo>
                <a:lnTo>
                  <a:pt x="1173530" y="1404099"/>
                </a:lnTo>
                <a:lnTo>
                  <a:pt x="1131106" y="1420017"/>
                </a:lnTo>
                <a:lnTo>
                  <a:pt x="1086532" y="1433360"/>
                </a:lnTo>
                <a:lnTo>
                  <a:pt x="1040017" y="1443986"/>
                </a:lnTo>
                <a:lnTo>
                  <a:pt x="991767" y="1451753"/>
                </a:lnTo>
                <a:lnTo>
                  <a:pt x="941990" y="1456517"/>
                </a:lnTo>
                <a:lnTo>
                  <a:pt x="890892" y="1458137"/>
                </a:lnTo>
                <a:close/>
              </a:path>
              <a:path w="3073400" h="1551304">
                <a:moveTo>
                  <a:pt x="2249157" y="1358988"/>
                </a:moveTo>
                <a:lnTo>
                  <a:pt x="2190293" y="1356114"/>
                </a:lnTo>
                <a:lnTo>
                  <a:pt x="2134009" y="1347755"/>
                </a:lnTo>
                <a:lnTo>
                  <a:pt x="2080882" y="1334310"/>
                </a:lnTo>
                <a:lnTo>
                  <a:pt x="2031492" y="1316177"/>
                </a:lnTo>
                <a:lnTo>
                  <a:pt x="2465713" y="1316177"/>
                </a:lnTo>
                <a:lnTo>
                  <a:pt x="2408406" y="1337010"/>
                </a:lnTo>
                <a:lnTo>
                  <a:pt x="2357901" y="1348999"/>
                </a:lnTo>
                <a:lnTo>
                  <a:pt x="2304657" y="1356436"/>
                </a:lnTo>
                <a:lnTo>
                  <a:pt x="2249157" y="1358988"/>
                </a:lnTo>
                <a:close/>
              </a:path>
              <a:path w="3073400" h="1551304">
                <a:moveTo>
                  <a:pt x="1572310" y="1550974"/>
                </a:moveTo>
                <a:lnTo>
                  <a:pt x="1517683" y="1548853"/>
                </a:lnTo>
                <a:lnTo>
                  <a:pt x="1464854" y="1542644"/>
                </a:lnTo>
                <a:lnTo>
                  <a:pt x="1414158" y="1532578"/>
                </a:lnTo>
                <a:lnTo>
                  <a:pt x="1365929" y="1518885"/>
                </a:lnTo>
                <a:lnTo>
                  <a:pt x="1320504" y="1501796"/>
                </a:lnTo>
                <a:lnTo>
                  <a:pt x="1278216" y="1481542"/>
                </a:lnTo>
                <a:lnTo>
                  <a:pt x="1239401" y="1458354"/>
                </a:lnTo>
                <a:lnTo>
                  <a:pt x="1204394" y="1432463"/>
                </a:lnTo>
                <a:lnTo>
                  <a:pt x="1173530" y="1404099"/>
                </a:lnTo>
                <a:lnTo>
                  <a:pt x="1970154" y="1404099"/>
                </a:lnTo>
                <a:lnTo>
                  <a:pt x="1921779" y="1446783"/>
                </a:lnTo>
                <a:lnTo>
                  <a:pt x="1882101" y="1472753"/>
                </a:lnTo>
                <a:lnTo>
                  <a:pt x="1838334" y="1495492"/>
                </a:lnTo>
                <a:lnTo>
                  <a:pt x="1790880" y="1514722"/>
                </a:lnTo>
                <a:lnTo>
                  <a:pt x="1740147" y="1530164"/>
                </a:lnTo>
                <a:lnTo>
                  <a:pt x="1686537" y="1541540"/>
                </a:lnTo>
                <a:lnTo>
                  <a:pt x="1630457" y="1548569"/>
                </a:lnTo>
                <a:lnTo>
                  <a:pt x="1572310" y="1550974"/>
                </a:lnTo>
                <a:close/>
              </a:path>
            </a:pathLst>
          </a:custGeom>
          <a:solidFill>
            <a:srgbClr val="5B9BD4">
              <a:alpha val="3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451402" y="3433254"/>
            <a:ext cx="172669" cy="1830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491331" y="3264408"/>
            <a:ext cx="257810" cy="258445"/>
          </a:xfrm>
          <a:custGeom>
            <a:avLst/>
            <a:gdLst/>
            <a:ahLst/>
            <a:cxnLst/>
            <a:rect l="l" t="t" r="r" b="b"/>
            <a:pathLst>
              <a:path w="257810" h="258445">
                <a:moveTo>
                  <a:pt x="129197" y="258394"/>
                </a:moveTo>
                <a:lnTo>
                  <a:pt x="78909" y="248240"/>
                </a:lnTo>
                <a:lnTo>
                  <a:pt x="37842" y="220551"/>
                </a:lnTo>
                <a:lnTo>
                  <a:pt x="10153" y="179484"/>
                </a:lnTo>
                <a:lnTo>
                  <a:pt x="0" y="129197"/>
                </a:lnTo>
                <a:lnTo>
                  <a:pt x="10153" y="78904"/>
                </a:lnTo>
                <a:lnTo>
                  <a:pt x="37842" y="37838"/>
                </a:lnTo>
                <a:lnTo>
                  <a:pt x="78909" y="10151"/>
                </a:lnTo>
                <a:lnTo>
                  <a:pt x="129197" y="0"/>
                </a:lnTo>
                <a:lnTo>
                  <a:pt x="179478" y="10157"/>
                </a:lnTo>
                <a:lnTo>
                  <a:pt x="220470" y="37880"/>
                </a:lnTo>
                <a:lnTo>
                  <a:pt x="247953" y="79049"/>
                </a:lnTo>
                <a:lnTo>
                  <a:pt x="257708" y="129539"/>
                </a:lnTo>
                <a:lnTo>
                  <a:pt x="247953" y="179628"/>
                </a:lnTo>
                <a:lnTo>
                  <a:pt x="220470" y="220594"/>
                </a:lnTo>
                <a:lnTo>
                  <a:pt x="179478" y="248245"/>
                </a:lnTo>
                <a:lnTo>
                  <a:pt x="129197" y="258394"/>
                </a:lnTo>
                <a:close/>
              </a:path>
            </a:pathLst>
          </a:custGeom>
          <a:solidFill>
            <a:srgbClr val="5B9BD4">
              <a:alpha val="3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591663" y="1821332"/>
            <a:ext cx="3098800" cy="1574800"/>
          </a:xfrm>
          <a:custGeom>
            <a:avLst/>
            <a:gdLst/>
            <a:ahLst/>
            <a:cxnLst/>
            <a:rect l="l" t="t" r="r" b="b"/>
            <a:pathLst>
              <a:path w="3098800" h="1574800">
                <a:moveTo>
                  <a:pt x="1998522" y="12699"/>
                </a:moveTo>
                <a:lnTo>
                  <a:pt x="1777034" y="12699"/>
                </a:lnTo>
                <a:lnTo>
                  <a:pt x="1787524" y="0"/>
                </a:lnTo>
                <a:lnTo>
                  <a:pt x="1989861" y="0"/>
                </a:lnTo>
                <a:lnTo>
                  <a:pt x="1998522" y="12699"/>
                </a:lnTo>
                <a:close/>
              </a:path>
              <a:path w="3098800" h="1574800">
                <a:moveTo>
                  <a:pt x="2521661" y="12699"/>
                </a:moveTo>
                <a:lnTo>
                  <a:pt x="2282037" y="12699"/>
                </a:lnTo>
                <a:lnTo>
                  <a:pt x="2291194" y="0"/>
                </a:lnTo>
                <a:lnTo>
                  <a:pt x="2507043" y="0"/>
                </a:lnTo>
                <a:lnTo>
                  <a:pt x="2521661" y="12699"/>
                </a:lnTo>
                <a:close/>
              </a:path>
              <a:path w="3098800" h="1574800">
                <a:moveTo>
                  <a:pt x="2040140" y="25399"/>
                </a:moveTo>
                <a:lnTo>
                  <a:pt x="1736826" y="25399"/>
                </a:lnTo>
                <a:lnTo>
                  <a:pt x="1746605" y="12699"/>
                </a:lnTo>
                <a:lnTo>
                  <a:pt x="2032063" y="12699"/>
                </a:lnTo>
                <a:lnTo>
                  <a:pt x="2040140" y="25399"/>
                </a:lnTo>
                <a:close/>
              </a:path>
              <a:path w="3098800" h="1574800">
                <a:moveTo>
                  <a:pt x="2563698" y="25399"/>
                </a:moveTo>
                <a:lnTo>
                  <a:pt x="2238006" y="25399"/>
                </a:lnTo>
                <a:lnTo>
                  <a:pt x="2246579" y="12699"/>
                </a:lnTo>
                <a:lnTo>
                  <a:pt x="2550007" y="12699"/>
                </a:lnTo>
                <a:lnTo>
                  <a:pt x="2563698" y="25399"/>
                </a:lnTo>
                <a:close/>
              </a:path>
              <a:path w="3098800" h="1574800">
                <a:moveTo>
                  <a:pt x="1783168" y="38099"/>
                </a:moveTo>
                <a:lnTo>
                  <a:pt x="1699679" y="38099"/>
                </a:lnTo>
                <a:lnTo>
                  <a:pt x="1708645" y="25399"/>
                </a:lnTo>
                <a:lnTo>
                  <a:pt x="1793341" y="25399"/>
                </a:lnTo>
                <a:lnTo>
                  <a:pt x="1783168" y="38099"/>
                </a:lnTo>
                <a:close/>
              </a:path>
              <a:path w="3098800" h="1574800">
                <a:moveTo>
                  <a:pt x="1992414" y="38099"/>
                </a:moveTo>
                <a:lnTo>
                  <a:pt x="1984006" y="25399"/>
                </a:lnTo>
                <a:lnTo>
                  <a:pt x="1992147" y="25399"/>
                </a:lnTo>
                <a:lnTo>
                  <a:pt x="1992414" y="38099"/>
                </a:lnTo>
                <a:close/>
              </a:path>
              <a:path w="3098800" h="1574800">
                <a:moveTo>
                  <a:pt x="2071077" y="38099"/>
                </a:moveTo>
                <a:lnTo>
                  <a:pt x="2000453" y="38099"/>
                </a:lnTo>
                <a:lnTo>
                  <a:pt x="1992147" y="25399"/>
                </a:lnTo>
                <a:lnTo>
                  <a:pt x="2063546" y="25399"/>
                </a:lnTo>
                <a:lnTo>
                  <a:pt x="2071077" y="38099"/>
                </a:lnTo>
                <a:close/>
              </a:path>
              <a:path w="3098800" h="1574800">
                <a:moveTo>
                  <a:pt x="2287790" y="38099"/>
                </a:moveTo>
                <a:lnTo>
                  <a:pt x="2205037" y="38099"/>
                </a:lnTo>
                <a:lnTo>
                  <a:pt x="2213076" y="25399"/>
                </a:lnTo>
                <a:lnTo>
                  <a:pt x="2296693" y="25399"/>
                </a:lnTo>
                <a:lnTo>
                  <a:pt x="2287790" y="38099"/>
                </a:lnTo>
                <a:close/>
              </a:path>
              <a:path w="3098800" h="1574800">
                <a:moveTo>
                  <a:pt x="2590088" y="38099"/>
                </a:moveTo>
                <a:lnTo>
                  <a:pt x="2515552" y="38099"/>
                </a:lnTo>
                <a:lnTo>
                  <a:pt x="2501341" y="25399"/>
                </a:lnTo>
                <a:lnTo>
                  <a:pt x="2577071" y="25399"/>
                </a:lnTo>
                <a:lnTo>
                  <a:pt x="2590088" y="38099"/>
                </a:lnTo>
                <a:close/>
              </a:path>
              <a:path w="3098800" h="1574800">
                <a:moveTo>
                  <a:pt x="1440776" y="50799"/>
                </a:moveTo>
                <a:lnTo>
                  <a:pt x="1250734" y="50799"/>
                </a:lnTo>
                <a:lnTo>
                  <a:pt x="1263738" y="38099"/>
                </a:lnTo>
                <a:lnTo>
                  <a:pt x="1431518" y="38099"/>
                </a:lnTo>
                <a:lnTo>
                  <a:pt x="1440776" y="50799"/>
                </a:lnTo>
                <a:close/>
              </a:path>
              <a:path w="3098800" h="1574800">
                <a:moveTo>
                  <a:pt x="1736547" y="50799"/>
                </a:moveTo>
                <a:lnTo>
                  <a:pt x="1682394" y="50799"/>
                </a:lnTo>
                <a:lnTo>
                  <a:pt x="1690916" y="38099"/>
                </a:lnTo>
                <a:lnTo>
                  <a:pt x="1745818" y="38099"/>
                </a:lnTo>
                <a:lnTo>
                  <a:pt x="1736547" y="50799"/>
                </a:lnTo>
                <a:close/>
              </a:path>
              <a:path w="3098800" h="1574800">
                <a:moveTo>
                  <a:pt x="2092744" y="50799"/>
                </a:moveTo>
                <a:lnTo>
                  <a:pt x="2038807" y="50799"/>
                </a:lnTo>
                <a:lnTo>
                  <a:pt x="2031123" y="38099"/>
                </a:lnTo>
                <a:lnTo>
                  <a:pt x="2085670" y="38099"/>
                </a:lnTo>
                <a:lnTo>
                  <a:pt x="2092744" y="50799"/>
                </a:lnTo>
                <a:close/>
              </a:path>
              <a:path w="3098800" h="1574800">
                <a:moveTo>
                  <a:pt x="2238286" y="50799"/>
                </a:moveTo>
                <a:lnTo>
                  <a:pt x="2174328" y="50799"/>
                </a:lnTo>
                <a:lnTo>
                  <a:pt x="2181783" y="38099"/>
                </a:lnTo>
                <a:lnTo>
                  <a:pt x="2246477" y="38099"/>
                </a:lnTo>
                <a:lnTo>
                  <a:pt x="2238286" y="50799"/>
                </a:lnTo>
                <a:close/>
              </a:path>
              <a:path w="3098800" h="1574800">
                <a:moveTo>
                  <a:pt x="2615018" y="50799"/>
                </a:moveTo>
                <a:lnTo>
                  <a:pt x="2555214" y="50799"/>
                </a:lnTo>
                <a:lnTo>
                  <a:pt x="2541917" y="38099"/>
                </a:lnTo>
                <a:lnTo>
                  <a:pt x="2602737" y="38099"/>
                </a:lnTo>
                <a:lnTo>
                  <a:pt x="2615018" y="50799"/>
                </a:lnTo>
                <a:close/>
              </a:path>
              <a:path w="3098800" h="1574800">
                <a:moveTo>
                  <a:pt x="1494421" y="63499"/>
                </a:moveTo>
                <a:lnTo>
                  <a:pt x="1188364" y="63499"/>
                </a:lnTo>
                <a:lnTo>
                  <a:pt x="1200454" y="50799"/>
                </a:lnTo>
                <a:lnTo>
                  <a:pt x="1485722" y="50799"/>
                </a:lnTo>
                <a:lnTo>
                  <a:pt x="1494421" y="63499"/>
                </a:lnTo>
                <a:close/>
              </a:path>
              <a:path w="3098800" h="1574800">
                <a:moveTo>
                  <a:pt x="1710918" y="63499"/>
                </a:moveTo>
                <a:lnTo>
                  <a:pt x="1658226" y="63499"/>
                </a:lnTo>
                <a:lnTo>
                  <a:pt x="1666036" y="50799"/>
                </a:lnTo>
                <a:lnTo>
                  <a:pt x="1719580" y="50799"/>
                </a:lnTo>
                <a:lnTo>
                  <a:pt x="1710918" y="63499"/>
                </a:lnTo>
                <a:close/>
              </a:path>
              <a:path w="3098800" h="1574800">
                <a:moveTo>
                  <a:pt x="2112975" y="63499"/>
                </a:moveTo>
                <a:lnTo>
                  <a:pt x="2067039" y="63499"/>
                </a:lnTo>
                <a:lnTo>
                  <a:pt x="2059927" y="50799"/>
                </a:lnTo>
                <a:lnTo>
                  <a:pt x="2106396" y="50799"/>
                </a:lnTo>
                <a:lnTo>
                  <a:pt x="2112975" y="63499"/>
                </a:lnTo>
                <a:close/>
              </a:path>
              <a:path w="3098800" h="1574800">
                <a:moveTo>
                  <a:pt x="2207856" y="63499"/>
                </a:moveTo>
                <a:lnTo>
                  <a:pt x="2152916" y="63499"/>
                </a:lnTo>
                <a:lnTo>
                  <a:pt x="2159888" y="50799"/>
                </a:lnTo>
                <a:lnTo>
                  <a:pt x="2215502" y="50799"/>
                </a:lnTo>
                <a:lnTo>
                  <a:pt x="2207856" y="63499"/>
                </a:lnTo>
                <a:close/>
              </a:path>
              <a:path w="3098800" h="1574800">
                <a:moveTo>
                  <a:pt x="2638361" y="63499"/>
                </a:moveTo>
                <a:lnTo>
                  <a:pt x="2591841" y="63499"/>
                </a:lnTo>
                <a:lnTo>
                  <a:pt x="2579598" y="50799"/>
                </a:lnTo>
                <a:lnTo>
                  <a:pt x="2626893" y="50799"/>
                </a:lnTo>
                <a:lnTo>
                  <a:pt x="2638361" y="63499"/>
                </a:lnTo>
                <a:close/>
              </a:path>
              <a:path w="3098800" h="1574800">
                <a:moveTo>
                  <a:pt x="1242656" y="76199"/>
                </a:moveTo>
                <a:lnTo>
                  <a:pt x="1153337" y="76199"/>
                </a:lnTo>
                <a:lnTo>
                  <a:pt x="1164793" y="63499"/>
                </a:lnTo>
                <a:lnTo>
                  <a:pt x="1255191" y="63499"/>
                </a:lnTo>
                <a:lnTo>
                  <a:pt x="1242656" y="76199"/>
                </a:lnTo>
                <a:close/>
              </a:path>
              <a:path w="3098800" h="1574800">
                <a:moveTo>
                  <a:pt x="1536331" y="76199"/>
                </a:moveTo>
                <a:lnTo>
                  <a:pt x="1436509" y="76199"/>
                </a:lnTo>
                <a:lnTo>
                  <a:pt x="1427467" y="63499"/>
                </a:lnTo>
                <a:lnTo>
                  <a:pt x="1528165" y="63499"/>
                </a:lnTo>
                <a:lnTo>
                  <a:pt x="1536331" y="76199"/>
                </a:lnTo>
                <a:close/>
              </a:path>
              <a:path w="3098800" h="1574800">
                <a:moveTo>
                  <a:pt x="1687296" y="76199"/>
                </a:moveTo>
                <a:lnTo>
                  <a:pt x="1643380" y="76199"/>
                </a:lnTo>
                <a:lnTo>
                  <a:pt x="1650669" y="63499"/>
                </a:lnTo>
                <a:lnTo>
                  <a:pt x="1695272" y="63499"/>
                </a:lnTo>
                <a:lnTo>
                  <a:pt x="1687296" y="76199"/>
                </a:lnTo>
                <a:close/>
              </a:path>
              <a:path w="3098800" h="1574800">
                <a:moveTo>
                  <a:pt x="2131669" y="76199"/>
                </a:moveTo>
                <a:lnTo>
                  <a:pt x="2086622" y="76199"/>
                </a:lnTo>
                <a:lnTo>
                  <a:pt x="2079980" y="63499"/>
                </a:lnTo>
                <a:lnTo>
                  <a:pt x="2125624" y="63499"/>
                </a:lnTo>
                <a:lnTo>
                  <a:pt x="2131669" y="76199"/>
                </a:lnTo>
                <a:close/>
              </a:path>
              <a:path w="3098800" h="1574800">
                <a:moveTo>
                  <a:pt x="2186571" y="76199"/>
                </a:moveTo>
                <a:lnTo>
                  <a:pt x="2139480" y="76199"/>
                </a:lnTo>
                <a:lnTo>
                  <a:pt x="2146109" y="63499"/>
                </a:lnTo>
                <a:lnTo>
                  <a:pt x="2193772" y="63499"/>
                </a:lnTo>
                <a:lnTo>
                  <a:pt x="2186571" y="76199"/>
                </a:lnTo>
                <a:close/>
              </a:path>
              <a:path w="3098800" h="1574800">
                <a:moveTo>
                  <a:pt x="2660014" y="76199"/>
                </a:moveTo>
                <a:lnTo>
                  <a:pt x="2614358" y="76199"/>
                </a:lnTo>
                <a:lnTo>
                  <a:pt x="2602890" y="63499"/>
                </a:lnTo>
                <a:lnTo>
                  <a:pt x="2649410" y="63499"/>
                </a:lnTo>
                <a:lnTo>
                  <a:pt x="2660014" y="76199"/>
                </a:lnTo>
                <a:close/>
              </a:path>
              <a:path w="3098800" h="1574800">
                <a:moveTo>
                  <a:pt x="1195590" y="88899"/>
                </a:moveTo>
                <a:lnTo>
                  <a:pt x="1120368" y="88899"/>
                </a:lnTo>
                <a:lnTo>
                  <a:pt x="1131112" y="76199"/>
                </a:lnTo>
                <a:lnTo>
                  <a:pt x="1207376" y="76199"/>
                </a:lnTo>
                <a:lnTo>
                  <a:pt x="1195590" y="88899"/>
                </a:lnTo>
                <a:close/>
              </a:path>
              <a:path w="3098800" h="1574800">
                <a:moveTo>
                  <a:pt x="1567764" y="88899"/>
                </a:moveTo>
                <a:lnTo>
                  <a:pt x="1495653" y="88899"/>
                </a:lnTo>
                <a:lnTo>
                  <a:pt x="1487284" y="76199"/>
                </a:lnTo>
                <a:lnTo>
                  <a:pt x="1560093" y="76199"/>
                </a:lnTo>
                <a:lnTo>
                  <a:pt x="1567764" y="88899"/>
                </a:lnTo>
                <a:close/>
              </a:path>
              <a:path w="3098800" h="1574800">
                <a:moveTo>
                  <a:pt x="1665858" y="88899"/>
                </a:moveTo>
                <a:lnTo>
                  <a:pt x="1629613" y="88899"/>
                </a:lnTo>
                <a:lnTo>
                  <a:pt x="1636356" y="76199"/>
                </a:lnTo>
                <a:lnTo>
                  <a:pt x="1673085" y="76199"/>
                </a:lnTo>
                <a:lnTo>
                  <a:pt x="1665858" y="88899"/>
                </a:lnTo>
                <a:close/>
              </a:path>
              <a:path w="3098800" h="1574800">
                <a:moveTo>
                  <a:pt x="2166696" y="88899"/>
                </a:moveTo>
                <a:lnTo>
                  <a:pt x="2110397" y="88899"/>
                </a:lnTo>
                <a:lnTo>
                  <a:pt x="2104440" y="76199"/>
                </a:lnTo>
                <a:lnTo>
                  <a:pt x="2173414" y="76199"/>
                </a:lnTo>
                <a:lnTo>
                  <a:pt x="2166696" y="88899"/>
                </a:lnTo>
                <a:close/>
              </a:path>
              <a:path w="3098800" h="1574800">
                <a:moveTo>
                  <a:pt x="2689009" y="101599"/>
                </a:moveTo>
                <a:lnTo>
                  <a:pt x="2654312" y="101599"/>
                </a:lnTo>
                <a:lnTo>
                  <a:pt x="2644584" y="88899"/>
                </a:lnTo>
                <a:lnTo>
                  <a:pt x="2635224" y="88899"/>
                </a:lnTo>
                <a:lnTo>
                  <a:pt x="2624594" y="76199"/>
                </a:lnTo>
                <a:lnTo>
                  <a:pt x="2670149" y="76199"/>
                </a:lnTo>
                <a:lnTo>
                  <a:pt x="2679826" y="88899"/>
                </a:lnTo>
                <a:lnTo>
                  <a:pt x="2689009" y="101599"/>
                </a:lnTo>
                <a:close/>
              </a:path>
              <a:path w="3098800" h="1574800">
                <a:moveTo>
                  <a:pt x="1151826" y="101599"/>
                </a:moveTo>
                <a:lnTo>
                  <a:pt x="1099654" y="101599"/>
                </a:lnTo>
                <a:lnTo>
                  <a:pt x="1109878" y="88899"/>
                </a:lnTo>
                <a:lnTo>
                  <a:pt x="1162748" y="88899"/>
                </a:lnTo>
                <a:lnTo>
                  <a:pt x="1151826" y="101599"/>
                </a:lnTo>
                <a:close/>
              </a:path>
              <a:path w="3098800" h="1574800">
                <a:moveTo>
                  <a:pt x="1162431" y="101599"/>
                </a:moveTo>
                <a:lnTo>
                  <a:pt x="1162748" y="88899"/>
                </a:lnTo>
                <a:lnTo>
                  <a:pt x="1173568" y="88899"/>
                </a:lnTo>
                <a:lnTo>
                  <a:pt x="1162431" y="101599"/>
                </a:lnTo>
                <a:close/>
              </a:path>
              <a:path w="3098800" h="1574800">
                <a:moveTo>
                  <a:pt x="1527187" y="101599"/>
                </a:moveTo>
                <a:lnTo>
                  <a:pt x="1519250" y="88899"/>
                </a:lnTo>
                <a:lnTo>
                  <a:pt x="1526959" y="88899"/>
                </a:lnTo>
                <a:lnTo>
                  <a:pt x="1527187" y="101599"/>
                </a:lnTo>
                <a:close/>
              </a:path>
              <a:path w="3098800" h="1574800">
                <a:moveTo>
                  <a:pt x="1590001" y="101599"/>
                </a:moveTo>
                <a:lnTo>
                  <a:pt x="1534782" y="101599"/>
                </a:lnTo>
                <a:lnTo>
                  <a:pt x="1526959" y="88899"/>
                </a:lnTo>
                <a:lnTo>
                  <a:pt x="1582724" y="88899"/>
                </a:lnTo>
                <a:lnTo>
                  <a:pt x="1590001" y="101599"/>
                </a:lnTo>
                <a:close/>
              </a:path>
              <a:path w="3098800" h="1574800">
                <a:moveTo>
                  <a:pt x="1652879" y="101599"/>
                </a:moveTo>
                <a:lnTo>
                  <a:pt x="1616989" y="101599"/>
                </a:lnTo>
                <a:lnTo>
                  <a:pt x="1623161" y="88899"/>
                </a:lnTo>
                <a:lnTo>
                  <a:pt x="1659572" y="88899"/>
                </a:lnTo>
                <a:lnTo>
                  <a:pt x="1652879" y="101599"/>
                </a:lnTo>
                <a:close/>
              </a:path>
              <a:path w="3098800" h="1574800">
                <a:moveTo>
                  <a:pt x="2121217" y="101599"/>
                </a:moveTo>
                <a:lnTo>
                  <a:pt x="2115629" y="88899"/>
                </a:lnTo>
                <a:lnTo>
                  <a:pt x="2120950" y="88899"/>
                </a:lnTo>
                <a:lnTo>
                  <a:pt x="2121217" y="101599"/>
                </a:lnTo>
                <a:close/>
              </a:path>
              <a:path w="3098800" h="1574800">
                <a:moveTo>
                  <a:pt x="2148344" y="101599"/>
                </a:moveTo>
                <a:lnTo>
                  <a:pt x="2134285" y="101599"/>
                </a:lnTo>
                <a:lnTo>
                  <a:pt x="2120950" y="88899"/>
                </a:lnTo>
                <a:lnTo>
                  <a:pt x="2154542" y="88899"/>
                </a:lnTo>
                <a:lnTo>
                  <a:pt x="2148344" y="101599"/>
                </a:lnTo>
                <a:close/>
              </a:path>
              <a:path w="3098800" h="1574800">
                <a:moveTo>
                  <a:pt x="1131354" y="114299"/>
                </a:moveTo>
                <a:lnTo>
                  <a:pt x="1079995" y="114299"/>
                </a:lnTo>
                <a:lnTo>
                  <a:pt x="1089685" y="101599"/>
                </a:lnTo>
                <a:lnTo>
                  <a:pt x="1141793" y="101599"/>
                </a:lnTo>
                <a:lnTo>
                  <a:pt x="1131354" y="114299"/>
                </a:lnTo>
                <a:close/>
              </a:path>
              <a:path w="3098800" h="1574800">
                <a:moveTo>
                  <a:pt x="1605572" y="114299"/>
                </a:moveTo>
                <a:lnTo>
                  <a:pt x="1556829" y="114299"/>
                </a:lnTo>
                <a:lnTo>
                  <a:pt x="1549374" y="101599"/>
                </a:lnTo>
                <a:lnTo>
                  <a:pt x="1604149" y="101599"/>
                </a:lnTo>
                <a:lnTo>
                  <a:pt x="1608006" y="108729"/>
                </a:lnTo>
                <a:lnTo>
                  <a:pt x="1605572" y="114299"/>
                </a:lnTo>
                <a:close/>
              </a:path>
              <a:path w="3098800" h="1574800">
                <a:moveTo>
                  <a:pt x="1640992" y="114299"/>
                </a:moveTo>
                <a:lnTo>
                  <a:pt x="1611020" y="114299"/>
                </a:lnTo>
                <a:lnTo>
                  <a:pt x="1608006" y="108729"/>
                </a:lnTo>
                <a:lnTo>
                  <a:pt x="1611121" y="101599"/>
                </a:lnTo>
                <a:lnTo>
                  <a:pt x="1647126" y="101599"/>
                </a:lnTo>
                <a:lnTo>
                  <a:pt x="1640992" y="114299"/>
                </a:lnTo>
                <a:close/>
              </a:path>
              <a:path w="3098800" h="1574800">
                <a:moveTo>
                  <a:pt x="2720467" y="139699"/>
                </a:moveTo>
                <a:lnTo>
                  <a:pt x="2693479" y="139699"/>
                </a:lnTo>
                <a:lnTo>
                  <a:pt x="2686278" y="126999"/>
                </a:lnTo>
                <a:lnTo>
                  <a:pt x="2679344" y="126999"/>
                </a:lnTo>
                <a:lnTo>
                  <a:pt x="2671076" y="114299"/>
                </a:lnTo>
                <a:lnTo>
                  <a:pt x="2663139" y="114299"/>
                </a:lnTo>
                <a:lnTo>
                  <a:pt x="2653893" y="101599"/>
                </a:lnTo>
                <a:lnTo>
                  <a:pt x="2697670" y="101599"/>
                </a:lnTo>
                <a:lnTo>
                  <a:pt x="2705823" y="114299"/>
                </a:lnTo>
                <a:lnTo>
                  <a:pt x="2713431" y="126999"/>
                </a:lnTo>
                <a:lnTo>
                  <a:pt x="2720467" y="139699"/>
                </a:lnTo>
                <a:close/>
              </a:path>
              <a:path w="3098800" h="1574800">
                <a:moveTo>
                  <a:pt x="1611020" y="114299"/>
                </a:moveTo>
                <a:lnTo>
                  <a:pt x="1605572" y="114299"/>
                </a:lnTo>
                <a:lnTo>
                  <a:pt x="1608006" y="108729"/>
                </a:lnTo>
                <a:lnTo>
                  <a:pt x="1611020" y="114299"/>
                </a:lnTo>
                <a:close/>
              </a:path>
              <a:path w="3098800" h="1574800">
                <a:moveTo>
                  <a:pt x="1102588" y="126999"/>
                </a:moveTo>
                <a:lnTo>
                  <a:pt x="1061491" y="126999"/>
                </a:lnTo>
                <a:lnTo>
                  <a:pt x="1070597" y="114299"/>
                </a:lnTo>
                <a:lnTo>
                  <a:pt x="1112227" y="114299"/>
                </a:lnTo>
                <a:lnTo>
                  <a:pt x="1102588" y="126999"/>
                </a:lnTo>
                <a:close/>
              </a:path>
              <a:path w="3098800" h="1574800">
                <a:moveTo>
                  <a:pt x="1625345" y="126999"/>
                </a:moveTo>
                <a:lnTo>
                  <a:pt x="1584388" y="126999"/>
                </a:lnTo>
                <a:lnTo>
                  <a:pt x="1577479" y="114299"/>
                </a:lnTo>
                <a:lnTo>
                  <a:pt x="1630578" y="114299"/>
                </a:lnTo>
                <a:lnTo>
                  <a:pt x="1625345" y="126999"/>
                </a:lnTo>
                <a:close/>
              </a:path>
              <a:path w="3098800" h="1574800">
                <a:moveTo>
                  <a:pt x="850264" y="139699"/>
                </a:moveTo>
                <a:lnTo>
                  <a:pt x="693254" y="139699"/>
                </a:lnTo>
                <a:lnTo>
                  <a:pt x="705434" y="126999"/>
                </a:lnTo>
                <a:lnTo>
                  <a:pt x="834059" y="126999"/>
                </a:lnTo>
                <a:lnTo>
                  <a:pt x="850264" y="139699"/>
                </a:lnTo>
                <a:close/>
              </a:path>
              <a:path w="3098800" h="1574800">
                <a:moveTo>
                  <a:pt x="1084783" y="139699"/>
                </a:moveTo>
                <a:lnTo>
                  <a:pt x="1044181" y="139699"/>
                </a:lnTo>
                <a:lnTo>
                  <a:pt x="1052677" y="126999"/>
                </a:lnTo>
                <a:lnTo>
                  <a:pt x="1093863" y="126999"/>
                </a:lnTo>
                <a:lnTo>
                  <a:pt x="1084783" y="139699"/>
                </a:lnTo>
                <a:close/>
              </a:path>
              <a:path w="3098800" h="1574800">
                <a:moveTo>
                  <a:pt x="1613534" y="139699"/>
                </a:moveTo>
                <a:lnTo>
                  <a:pt x="1597113" y="126999"/>
                </a:lnTo>
                <a:lnTo>
                  <a:pt x="1625650" y="126999"/>
                </a:lnTo>
                <a:lnTo>
                  <a:pt x="1613534" y="139699"/>
                </a:lnTo>
                <a:close/>
              </a:path>
              <a:path w="3098800" h="1574800">
                <a:moveTo>
                  <a:pt x="928484" y="152399"/>
                </a:moveTo>
                <a:lnTo>
                  <a:pt x="610895" y="152399"/>
                </a:lnTo>
                <a:lnTo>
                  <a:pt x="622325" y="139699"/>
                </a:lnTo>
                <a:lnTo>
                  <a:pt x="913244" y="139699"/>
                </a:lnTo>
                <a:lnTo>
                  <a:pt x="928484" y="152399"/>
                </a:lnTo>
                <a:close/>
              </a:path>
              <a:path w="3098800" h="1574800">
                <a:moveTo>
                  <a:pt x="1068158" y="152399"/>
                </a:moveTo>
                <a:lnTo>
                  <a:pt x="1028141" y="152399"/>
                </a:lnTo>
                <a:lnTo>
                  <a:pt x="1035989" y="139699"/>
                </a:lnTo>
                <a:lnTo>
                  <a:pt x="1076642" y="139699"/>
                </a:lnTo>
                <a:lnTo>
                  <a:pt x="1068158" y="152399"/>
                </a:lnTo>
                <a:close/>
              </a:path>
              <a:path w="3098800" h="1574800">
                <a:moveTo>
                  <a:pt x="2737993" y="165099"/>
                </a:moveTo>
                <a:lnTo>
                  <a:pt x="2710599" y="165099"/>
                </a:lnTo>
                <a:lnTo>
                  <a:pt x="2705099" y="152399"/>
                </a:lnTo>
                <a:lnTo>
                  <a:pt x="2699740" y="152399"/>
                </a:lnTo>
                <a:lnTo>
                  <a:pt x="2693085" y="139699"/>
                </a:lnTo>
                <a:lnTo>
                  <a:pt x="2726931" y="139699"/>
                </a:lnTo>
                <a:lnTo>
                  <a:pt x="2732785" y="152399"/>
                </a:lnTo>
                <a:lnTo>
                  <a:pt x="2737993" y="165099"/>
                </a:lnTo>
                <a:close/>
              </a:path>
              <a:path w="3098800" h="1574800">
                <a:moveTo>
                  <a:pt x="695794" y="165099"/>
                </a:moveTo>
                <a:lnTo>
                  <a:pt x="566445" y="165099"/>
                </a:lnTo>
                <a:lnTo>
                  <a:pt x="577367" y="152399"/>
                </a:lnTo>
                <a:lnTo>
                  <a:pt x="707758" y="152399"/>
                </a:lnTo>
                <a:lnTo>
                  <a:pt x="695794" y="165099"/>
                </a:lnTo>
                <a:close/>
              </a:path>
              <a:path w="3098800" h="1574800">
                <a:moveTo>
                  <a:pt x="972832" y="165099"/>
                </a:moveTo>
                <a:lnTo>
                  <a:pt x="847458" y="165099"/>
                </a:lnTo>
                <a:lnTo>
                  <a:pt x="831545" y="152399"/>
                </a:lnTo>
                <a:lnTo>
                  <a:pt x="958291" y="152399"/>
                </a:lnTo>
                <a:lnTo>
                  <a:pt x="972832" y="165099"/>
                </a:lnTo>
                <a:close/>
              </a:path>
              <a:path w="3098800" h="1574800">
                <a:moveTo>
                  <a:pt x="1038682" y="177799"/>
                </a:moveTo>
                <a:lnTo>
                  <a:pt x="1014806" y="177799"/>
                </a:lnTo>
                <a:lnTo>
                  <a:pt x="1009350" y="172715"/>
                </a:lnTo>
                <a:lnTo>
                  <a:pt x="1013447" y="165099"/>
                </a:lnTo>
                <a:lnTo>
                  <a:pt x="1020622" y="152399"/>
                </a:lnTo>
                <a:lnTo>
                  <a:pt x="1060627" y="152399"/>
                </a:lnTo>
                <a:lnTo>
                  <a:pt x="1052766" y="165099"/>
                </a:lnTo>
                <a:lnTo>
                  <a:pt x="1045883" y="165099"/>
                </a:lnTo>
                <a:lnTo>
                  <a:pt x="1038682" y="177799"/>
                </a:lnTo>
                <a:close/>
              </a:path>
              <a:path w="3098800" h="1574800">
                <a:moveTo>
                  <a:pt x="616546" y="177799"/>
                </a:moveTo>
                <a:lnTo>
                  <a:pt x="524179" y="177799"/>
                </a:lnTo>
                <a:lnTo>
                  <a:pt x="534530" y="165099"/>
                </a:lnTo>
                <a:lnTo>
                  <a:pt x="627748" y="165099"/>
                </a:lnTo>
                <a:lnTo>
                  <a:pt x="616546" y="177799"/>
                </a:lnTo>
                <a:close/>
              </a:path>
              <a:path w="3098800" h="1574800">
                <a:moveTo>
                  <a:pt x="1006614" y="177799"/>
                </a:moveTo>
                <a:lnTo>
                  <a:pt x="922718" y="177799"/>
                </a:lnTo>
                <a:lnTo>
                  <a:pt x="907770" y="165099"/>
                </a:lnTo>
                <a:lnTo>
                  <a:pt x="1001179" y="165099"/>
                </a:lnTo>
                <a:lnTo>
                  <a:pt x="1009350" y="172715"/>
                </a:lnTo>
                <a:lnTo>
                  <a:pt x="1006614" y="177799"/>
                </a:lnTo>
                <a:close/>
              </a:path>
              <a:path w="3098800" h="1574800">
                <a:moveTo>
                  <a:pt x="2742628" y="177799"/>
                </a:moveTo>
                <a:lnTo>
                  <a:pt x="2715183" y="177799"/>
                </a:lnTo>
                <a:lnTo>
                  <a:pt x="2710268" y="165099"/>
                </a:lnTo>
                <a:lnTo>
                  <a:pt x="2740406" y="165099"/>
                </a:lnTo>
                <a:lnTo>
                  <a:pt x="2742628" y="177799"/>
                </a:lnTo>
                <a:close/>
              </a:path>
              <a:path w="3098800" h="1574800">
                <a:moveTo>
                  <a:pt x="1014806" y="177799"/>
                </a:moveTo>
                <a:lnTo>
                  <a:pt x="1006614" y="177799"/>
                </a:lnTo>
                <a:lnTo>
                  <a:pt x="1009350" y="172715"/>
                </a:lnTo>
                <a:lnTo>
                  <a:pt x="1014806" y="177799"/>
                </a:lnTo>
                <a:close/>
              </a:path>
              <a:path w="3098800" h="1574800">
                <a:moveTo>
                  <a:pt x="563537" y="190499"/>
                </a:moveTo>
                <a:lnTo>
                  <a:pt x="494068" y="190499"/>
                </a:lnTo>
                <a:lnTo>
                  <a:pt x="503948" y="177799"/>
                </a:lnTo>
                <a:lnTo>
                  <a:pt x="574090" y="177799"/>
                </a:lnTo>
                <a:lnTo>
                  <a:pt x="563537" y="190499"/>
                </a:lnTo>
                <a:close/>
              </a:path>
              <a:path w="3098800" h="1574800">
                <a:moveTo>
                  <a:pt x="1025944" y="190499"/>
                </a:moveTo>
                <a:lnTo>
                  <a:pt x="965276" y="190499"/>
                </a:lnTo>
                <a:lnTo>
                  <a:pt x="951026" y="177799"/>
                </a:lnTo>
                <a:lnTo>
                  <a:pt x="1032446" y="177799"/>
                </a:lnTo>
                <a:lnTo>
                  <a:pt x="1025944" y="190499"/>
                </a:lnTo>
                <a:close/>
              </a:path>
              <a:path w="3098800" h="1574800">
                <a:moveTo>
                  <a:pt x="2746565" y="190499"/>
                </a:moveTo>
                <a:lnTo>
                  <a:pt x="2719095" y="190499"/>
                </a:lnTo>
                <a:lnTo>
                  <a:pt x="2717025" y="177799"/>
                </a:lnTo>
                <a:lnTo>
                  <a:pt x="2744673" y="177799"/>
                </a:lnTo>
                <a:lnTo>
                  <a:pt x="2746565" y="190499"/>
                </a:lnTo>
                <a:close/>
              </a:path>
              <a:path w="3098800" h="1574800">
                <a:moveTo>
                  <a:pt x="533412" y="203199"/>
                </a:moveTo>
                <a:lnTo>
                  <a:pt x="474802" y="203199"/>
                </a:lnTo>
                <a:lnTo>
                  <a:pt x="484352" y="190499"/>
                </a:lnTo>
                <a:lnTo>
                  <a:pt x="543534" y="190499"/>
                </a:lnTo>
                <a:lnTo>
                  <a:pt x="533412" y="203199"/>
                </a:lnTo>
                <a:close/>
              </a:path>
              <a:path w="3098800" h="1574800">
                <a:moveTo>
                  <a:pt x="1014272" y="203199"/>
                </a:moveTo>
                <a:lnTo>
                  <a:pt x="992123" y="190499"/>
                </a:lnTo>
                <a:lnTo>
                  <a:pt x="1026248" y="190499"/>
                </a:lnTo>
                <a:lnTo>
                  <a:pt x="1014272" y="203199"/>
                </a:lnTo>
                <a:close/>
              </a:path>
              <a:path w="3098800" h="1574800">
                <a:moveTo>
                  <a:pt x="2749765" y="203199"/>
                </a:moveTo>
                <a:lnTo>
                  <a:pt x="2723972" y="203199"/>
                </a:lnTo>
                <a:lnTo>
                  <a:pt x="2722372" y="190499"/>
                </a:lnTo>
                <a:lnTo>
                  <a:pt x="2740063" y="190499"/>
                </a:lnTo>
                <a:lnTo>
                  <a:pt x="2749765" y="203199"/>
                </a:lnTo>
                <a:close/>
              </a:path>
              <a:path w="3098800" h="1574800">
                <a:moveTo>
                  <a:pt x="2749765" y="203199"/>
                </a:moveTo>
                <a:lnTo>
                  <a:pt x="2740063" y="190499"/>
                </a:lnTo>
                <a:lnTo>
                  <a:pt x="2748280" y="190499"/>
                </a:lnTo>
                <a:lnTo>
                  <a:pt x="2749765" y="203199"/>
                </a:lnTo>
                <a:close/>
              </a:path>
              <a:path w="3098800" h="1574800">
                <a:moveTo>
                  <a:pt x="2785071" y="203199"/>
                </a:moveTo>
                <a:lnTo>
                  <a:pt x="2749765" y="203199"/>
                </a:lnTo>
                <a:lnTo>
                  <a:pt x="2748280" y="190499"/>
                </a:lnTo>
                <a:lnTo>
                  <a:pt x="2770276" y="190499"/>
                </a:lnTo>
                <a:lnTo>
                  <a:pt x="2785071" y="203199"/>
                </a:lnTo>
                <a:close/>
              </a:path>
              <a:path w="3098800" h="1574800">
                <a:moveTo>
                  <a:pt x="504659" y="215899"/>
                </a:moveTo>
                <a:lnTo>
                  <a:pt x="447192" y="215899"/>
                </a:lnTo>
                <a:lnTo>
                  <a:pt x="456222" y="203199"/>
                </a:lnTo>
                <a:lnTo>
                  <a:pt x="514311" y="203199"/>
                </a:lnTo>
                <a:lnTo>
                  <a:pt x="504659" y="215899"/>
                </a:lnTo>
                <a:close/>
              </a:path>
              <a:path w="3098800" h="1574800">
                <a:moveTo>
                  <a:pt x="2827655" y="215899"/>
                </a:moveTo>
                <a:lnTo>
                  <a:pt x="2727375" y="215899"/>
                </a:lnTo>
                <a:lnTo>
                  <a:pt x="2723857" y="203199"/>
                </a:lnTo>
                <a:lnTo>
                  <a:pt x="2813773" y="203199"/>
                </a:lnTo>
                <a:lnTo>
                  <a:pt x="2827655" y="215899"/>
                </a:lnTo>
                <a:close/>
              </a:path>
              <a:path w="3098800" h="1574800">
                <a:moveTo>
                  <a:pt x="477380" y="228599"/>
                </a:moveTo>
                <a:lnTo>
                  <a:pt x="429691" y="228599"/>
                </a:lnTo>
                <a:lnTo>
                  <a:pt x="438353" y="215899"/>
                </a:lnTo>
                <a:lnTo>
                  <a:pt x="486536" y="215899"/>
                </a:lnTo>
                <a:lnTo>
                  <a:pt x="477380" y="228599"/>
                </a:lnTo>
                <a:close/>
              </a:path>
              <a:path w="3098800" h="1574800">
                <a:moveTo>
                  <a:pt x="2854401" y="228599"/>
                </a:moveTo>
                <a:lnTo>
                  <a:pt x="2778340" y="228599"/>
                </a:lnTo>
                <a:lnTo>
                  <a:pt x="2763926" y="215899"/>
                </a:lnTo>
                <a:lnTo>
                  <a:pt x="2841205" y="215899"/>
                </a:lnTo>
                <a:lnTo>
                  <a:pt x="2854401" y="228599"/>
                </a:lnTo>
                <a:close/>
              </a:path>
              <a:path w="3098800" h="1574800">
                <a:moveTo>
                  <a:pt x="451700" y="241299"/>
                </a:moveTo>
                <a:lnTo>
                  <a:pt x="404875" y="241299"/>
                </a:lnTo>
                <a:lnTo>
                  <a:pt x="412953" y="228599"/>
                </a:lnTo>
                <a:lnTo>
                  <a:pt x="460311" y="228599"/>
                </a:lnTo>
                <a:lnTo>
                  <a:pt x="451700" y="241299"/>
                </a:lnTo>
                <a:close/>
              </a:path>
              <a:path w="3098800" h="1574800">
                <a:moveTo>
                  <a:pt x="2879724" y="241299"/>
                </a:moveTo>
                <a:lnTo>
                  <a:pt x="2818676" y="241299"/>
                </a:lnTo>
                <a:lnTo>
                  <a:pt x="2805175" y="228599"/>
                </a:lnTo>
                <a:lnTo>
                  <a:pt x="2867253" y="228599"/>
                </a:lnTo>
                <a:lnTo>
                  <a:pt x="2879724" y="241299"/>
                </a:lnTo>
                <a:close/>
              </a:path>
              <a:path w="3098800" h="1574800">
                <a:moveTo>
                  <a:pt x="435495" y="253999"/>
                </a:moveTo>
                <a:lnTo>
                  <a:pt x="389331" y="253999"/>
                </a:lnTo>
                <a:lnTo>
                  <a:pt x="397001" y="241299"/>
                </a:lnTo>
                <a:lnTo>
                  <a:pt x="443738" y="241299"/>
                </a:lnTo>
                <a:lnTo>
                  <a:pt x="435495" y="253999"/>
                </a:lnTo>
                <a:close/>
              </a:path>
              <a:path w="3098800" h="1574800">
                <a:moveTo>
                  <a:pt x="2903499" y="253999"/>
                </a:moveTo>
                <a:lnTo>
                  <a:pt x="2843910" y="253999"/>
                </a:lnTo>
                <a:lnTo>
                  <a:pt x="2831096" y="241299"/>
                </a:lnTo>
                <a:lnTo>
                  <a:pt x="2891802" y="241299"/>
                </a:lnTo>
                <a:lnTo>
                  <a:pt x="2903499" y="253999"/>
                </a:lnTo>
                <a:close/>
              </a:path>
              <a:path w="3098800" h="1574800">
                <a:moveTo>
                  <a:pt x="420077" y="266699"/>
                </a:moveTo>
                <a:lnTo>
                  <a:pt x="374624" y="266699"/>
                </a:lnTo>
                <a:lnTo>
                  <a:pt x="381863" y="253999"/>
                </a:lnTo>
                <a:lnTo>
                  <a:pt x="427926" y="253999"/>
                </a:lnTo>
                <a:lnTo>
                  <a:pt x="420077" y="266699"/>
                </a:lnTo>
                <a:close/>
              </a:path>
              <a:path w="3098800" h="1574800">
                <a:moveTo>
                  <a:pt x="2935998" y="279399"/>
                </a:moveTo>
                <a:lnTo>
                  <a:pt x="2889923" y="279399"/>
                </a:lnTo>
                <a:lnTo>
                  <a:pt x="2878632" y="266699"/>
                </a:lnTo>
                <a:lnTo>
                  <a:pt x="2879013" y="266699"/>
                </a:lnTo>
                <a:lnTo>
                  <a:pt x="2867317" y="253999"/>
                </a:lnTo>
                <a:lnTo>
                  <a:pt x="2914764" y="253999"/>
                </a:lnTo>
                <a:lnTo>
                  <a:pt x="2925610" y="266699"/>
                </a:lnTo>
                <a:lnTo>
                  <a:pt x="2935998" y="279399"/>
                </a:lnTo>
                <a:close/>
              </a:path>
              <a:path w="3098800" h="1574800">
                <a:moveTo>
                  <a:pt x="385127" y="292099"/>
                </a:moveTo>
                <a:lnTo>
                  <a:pt x="354202" y="292099"/>
                </a:lnTo>
                <a:lnTo>
                  <a:pt x="360781" y="279399"/>
                </a:lnTo>
                <a:lnTo>
                  <a:pt x="367588" y="266699"/>
                </a:lnTo>
                <a:lnTo>
                  <a:pt x="405701" y="266699"/>
                </a:lnTo>
                <a:lnTo>
                  <a:pt x="398475" y="279399"/>
                </a:lnTo>
                <a:lnTo>
                  <a:pt x="391921" y="279399"/>
                </a:lnTo>
                <a:lnTo>
                  <a:pt x="385127" y="292099"/>
                </a:lnTo>
                <a:close/>
              </a:path>
              <a:path w="3098800" h="1574800">
                <a:moveTo>
                  <a:pt x="2964383" y="304799"/>
                </a:moveTo>
                <a:lnTo>
                  <a:pt x="2929267" y="304799"/>
                </a:lnTo>
                <a:lnTo>
                  <a:pt x="2919717" y="292099"/>
                </a:lnTo>
                <a:lnTo>
                  <a:pt x="2910484" y="292099"/>
                </a:lnTo>
                <a:lnTo>
                  <a:pt x="2900032" y="279399"/>
                </a:lnTo>
                <a:lnTo>
                  <a:pt x="2945942" y="279399"/>
                </a:lnTo>
                <a:lnTo>
                  <a:pt x="2955417" y="292099"/>
                </a:lnTo>
                <a:lnTo>
                  <a:pt x="2964383" y="304799"/>
                </a:lnTo>
                <a:close/>
              </a:path>
              <a:path w="3098800" h="1574800">
                <a:moveTo>
                  <a:pt x="372656" y="304799"/>
                </a:moveTo>
                <a:lnTo>
                  <a:pt x="341731" y="304799"/>
                </a:lnTo>
                <a:lnTo>
                  <a:pt x="347840" y="292099"/>
                </a:lnTo>
                <a:lnTo>
                  <a:pt x="379018" y="292099"/>
                </a:lnTo>
                <a:lnTo>
                  <a:pt x="372656" y="304799"/>
                </a:lnTo>
                <a:close/>
              </a:path>
              <a:path w="3098800" h="1574800">
                <a:moveTo>
                  <a:pt x="361099" y="317499"/>
                </a:moveTo>
                <a:lnTo>
                  <a:pt x="330212" y="317499"/>
                </a:lnTo>
                <a:lnTo>
                  <a:pt x="335851" y="304799"/>
                </a:lnTo>
                <a:lnTo>
                  <a:pt x="366991" y="304799"/>
                </a:lnTo>
                <a:lnTo>
                  <a:pt x="361099" y="317499"/>
                </a:lnTo>
                <a:close/>
              </a:path>
              <a:path w="3098800" h="1574800">
                <a:moveTo>
                  <a:pt x="2937954" y="317499"/>
                </a:moveTo>
                <a:lnTo>
                  <a:pt x="2928873" y="304799"/>
                </a:lnTo>
                <a:lnTo>
                  <a:pt x="2937560" y="304799"/>
                </a:lnTo>
                <a:lnTo>
                  <a:pt x="2937954" y="317499"/>
                </a:lnTo>
                <a:close/>
              </a:path>
              <a:path w="3098800" h="1574800">
                <a:moveTo>
                  <a:pt x="3001403" y="355599"/>
                </a:moveTo>
                <a:lnTo>
                  <a:pt x="2973908" y="355599"/>
                </a:lnTo>
                <a:lnTo>
                  <a:pt x="2967405" y="342899"/>
                </a:lnTo>
                <a:lnTo>
                  <a:pt x="2967761" y="342899"/>
                </a:lnTo>
                <a:lnTo>
                  <a:pt x="2960700" y="330199"/>
                </a:lnTo>
                <a:lnTo>
                  <a:pt x="2953867" y="330199"/>
                </a:lnTo>
                <a:lnTo>
                  <a:pt x="2945777" y="317499"/>
                </a:lnTo>
                <a:lnTo>
                  <a:pt x="2946158" y="317499"/>
                </a:lnTo>
                <a:lnTo>
                  <a:pt x="2937560" y="304799"/>
                </a:lnTo>
                <a:lnTo>
                  <a:pt x="2972866" y="304799"/>
                </a:lnTo>
                <a:lnTo>
                  <a:pt x="2980817" y="317499"/>
                </a:lnTo>
                <a:lnTo>
                  <a:pt x="2988233" y="330199"/>
                </a:lnTo>
                <a:lnTo>
                  <a:pt x="2995104" y="342899"/>
                </a:lnTo>
                <a:lnTo>
                  <a:pt x="3001403" y="355599"/>
                </a:lnTo>
                <a:close/>
              </a:path>
              <a:path w="3098800" h="1574800">
                <a:moveTo>
                  <a:pt x="345516" y="342899"/>
                </a:moveTo>
                <a:lnTo>
                  <a:pt x="314794" y="342899"/>
                </a:lnTo>
                <a:lnTo>
                  <a:pt x="319671" y="330199"/>
                </a:lnTo>
                <a:lnTo>
                  <a:pt x="324815" y="317499"/>
                </a:lnTo>
                <a:lnTo>
                  <a:pt x="355892" y="317499"/>
                </a:lnTo>
                <a:lnTo>
                  <a:pt x="350469" y="330199"/>
                </a:lnTo>
                <a:lnTo>
                  <a:pt x="350685" y="330199"/>
                </a:lnTo>
                <a:lnTo>
                  <a:pt x="345516" y="342899"/>
                </a:lnTo>
                <a:close/>
              </a:path>
              <a:path w="3098800" h="1574800">
                <a:moveTo>
                  <a:pt x="2961068" y="342899"/>
                </a:moveTo>
                <a:lnTo>
                  <a:pt x="2953486" y="330199"/>
                </a:lnTo>
                <a:lnTo>
                  <a:pt x="2960700" y="330199"/>
                </a:lnTo>
                <a:lnTo>
                  <a:pt x="2961068" y="342899"/>
                </a:lnTo>
                <a:close/>
              </a:path>
              <a:path w="3098800" h="1574800">
                <a:moveTo>
                  <a:pt x="336321" y="355599"/>
                </a:moveTo>
                <a:lnTo>
                  <a:pt x="305815" y="355599"/>
                </a:lnTo>
                <a:lnTo>
                  <a:pt x="310172" y="342899"/>
                </a:lnTo>
                <a:lnTo>
                  <a:pt x="341007" y="342899"/>
                </a:lnTo>
                <a:lnTo>
                  <a:pt x="336321" y="355599"/>
                </a:lnTo>
                <a:close/>
              </a:path>
              <a:path w="3098800" h="1574800">
                <a:moveTo>
                  <a:pt x="320967" y="380999"/>
                </a:moveTo>
                <a:lnTo>
                  <a:pt x="294373" y="380999"/>
                </a:lnTo>
                <a:lnTo>
                  <a:pt x="297903" y="368299"/>
                </a:lnTo>
                <a:lnTo>
                  <a:pt x="301726" y="355599"/>
                </a:lnTo>
                <a:lnTo>
                  <a:pt x="332295" y="355599"/>
                </a:lnTo>
                <a:lnTo>
                  <a:pt x="328129" y="368299"/>
                </a:lnTo>
                <a:lnTo>
                  <a:pt x="324599" y="368299"/>
                </a:lnTo>
                <a:lnTo>
                  <a:pt x="320967" y="380999"/>
                </a:lnTo>
                <a:close/>
              </a:path>
              <a:path w="3098800" h="1574800">
                <a:moveTo>
                  <a:pt x="3014522" y="380999"/>
                </a:moveTo>
                <a:lnTo>
                  <a:pt x="2989097" y="380999"/>
                </a:lnTo>
                <a:lnTo>
                  <a:pt x="2984284" y="368299"/>
                </a:lnTo>
                <a:lnTo>
                  <a:pt x="2979521" y="368299"/>
                </a:lnTo>
                <a:lnTo>
                  <a:pt x="2973565" y="355599"/>
                </a:lnTo>
                <a:lnTo>
                  <a:pt x="3007106" y="355599"/>
                </a:lnTo>
                <a:lnTo>
                  <a:pt x="3012173" y="368299"/>
                </a:lnTo>
                <a:lnTo>
                  <a:pt x="3014522" y="380999"/>
                </a:lnTo>
                <a:close/>
              </a:path>
              <a:path w="3098800" h="1574800">
                <a:moveTo>
                  <a:pt x="312165" y="406399"/>
                </a:moveTo>
                <a:lnTo>
                  <a:pt x="285483" y="406399"/>
                </a:lnTo>
                <a:lnTo>
                  <a:pt x="288150" y="393699"/>
                </a:lnTo>
                <a:lnTo>
                  <a:pt x="291122" y="380999"/>
                </a:lnTo>
                <a:lnTo>
                  <a:pt x="317931" y="380999"/>
                </a:lnTo>
                <a:lnTo>
                  <a:pt x="314832" y="393699"/>
                </a:lnTo>
                <a:lnTo>
                  <a:pt x="314985" y="393699"/>
                </a:lnTo>
                <a:lnTo>
                  <a:pt x="312165" y="406399"/>
                </a:lnTo>
                <a:close/>
              </a:path>
              <a:path w="3098800" h="1574800">
                <a:moveTo>
                  <a:pt x="2991053" y="393699"/>
                </a:moveTo>
                <a:lnTo>
                  <a:pt x="2988881" y="380999"/>
                </a:lnTo>
                <a:lnTo>
                  <a:pt x="2990926" y="380999"/>
                </a:lnTo>
                <a:lnTo>
                  <a:pt x="2991053" y="393699"/>
                </a:lnTo>
                <a:close/>
              </a:path>
              <a:path w="3098800" h="1574800">
                <a:moveTo>
                  <a:pt x="3018688" y="393699"/>
                </a:moveTo>
                <a:lnTo>
                  <a:pt x="2992958" y="393699"/>
                </a:lnTo>
                <a:lnTo>
                  <a:pt x="2990926" y="380999"/>
                </a:lnTo>
                <a:lnTo>
                  <a:pt x="3016681" y="380999"/>
                </a:lnTo>
                <a:lnTo>
                  <a:pt x="3018688" y="393699"/>
                </a:lnTo>
                <a:close/>
              </a:path>
              <a:path w="3098800" h="1574800">
                <a:moveTo>
                  <a:pt x="3022193" y="406399"/>
                </a:moveTo>
                <a:lnTo>
                  <a:pt x="2996310" y="406399"/>
                </a:lnTo>
                <a:lnTo>
                  <a:pt x="2994596" y="393699"/>
                </a:lnTo>
                <a:lnTo>
                  <a:pt x="3020517" y="393699"/>
                </a:lnTo>
                <a:lnTo>
                  <a:pt x="3022193" y="406399"/>
                </a:lnTo>
                <a:close/>
              </a:path>
              <a:path w="3098800" h="1574800">
                <a:moveTo>
                  <a:pt x="304215" y="431799"/>
                </a:moveTo>
                <a:lnTo>
                  <a:pt x="279272" y="431799"/>
                </a:lnTo>
                <a:lnTo>
                  <a:pt x="281038" y="419099"/>
                </a:lnTo>
                <a:lnTo>
                  <a:pt x="283108" y="406399"/>
                </a:lnTo>
                <a:lnTo>
                  <a:pt x="309892" y="406399"/>
                </a:lnTo>
                <a:lnTo>
                  <a:pt x="307632" y="419099"/>
                </a:lnTo>
                <a:lnTo>
                  <a:pt x="305879" y="419099"/>
                </a:lnTo>
                <a:lnTo>
                  <a:pt x="304215" y="431799"/>
                </a:lnTo>
                <a:close/>
              </a:path>
              <a:path w="3098800" h="1574800">
                <a:moveTo>
                  <a:pt x="3026194" y="419099"/>
                </a:moveTo>
                <a:lnTo>
                  <a:pt x="3000247" y="419099"/>
                </a:lnTo>
                <a:lnTo>
                  <a:pt x="2998990" y="406399"/>
                </a:lnTo>
                <a:lnTo>
                  <a:pt x="3025038" y="406399"/>
                </a:lnTo>
                <a:lnTo>
                  <a:pt x="3026194" y="419099"/>
                </a:lnTo>
                <a:close/>
              </a:path>
              <a:path w="3098800" h="1574800">
                <a:moveTo>
                  <a:pt x="3027997" y="431799"/>
                </a:moveTo>
                <a:lnTo>
                  <a:pt x="3002114" y="431799"/>
                </a:lnTo>
                <a:lnTo>
                  <a:pt x="3001187" y="419099"/>
                </a:lnTo>
                <a:lnTo>
                  <a:pt x="3027184" y="419099"/>
                </a:lnTo>
                <a:lnTo>
                  <a:pt x="3027997" y="431799"/>
                </a:lnTo>
                <a:close/>
              </a:path>
              <a:path w="3098800" h="1574800">
                <a:moveTo>
                  <a:pt x="300748" y="469899"/>
                </a:moveTo>
                <a:lnTo>
                  <a:pt x="275374" y="469899"/>
                </a:lnTo>
                <a:lnTo>
                  <a:pt x="275869" y="457199"/>
                </a:lnTo>
                <a:lnTo>
                  <a:pt x="276682" y="444499"/>
                </a:lnTo>
                <a:lnTo>
                  <a:pt x="277825" y="431799"/>
                </a:lnTo>
                <a:lnTo>
                  <a:pt x="304291" y="431799"/>
                </a:lnTo>
                <a:lnTo>
                  <a:pt x="302920" y="444499"/>
                </a:lnTo>
                <a:lnTo>
                  <a:pt x="301955" y="444499"/>
                </a:lnTo>
                <a:lnTo>
                  <a:pt x="301180" y="457199"/>
                </a:lnTo>
                <a:lnTo>
                  <a:pt x="300748" y="469899"/>
                </a:lnTo>
                <a:close/>
              </a:path>
              <a:path w="3098800" h="1574800">
                <a:moveTo>
                  <a:pt x="3029102" y="444499"/>
                </a:moveTo>
                <a:lnTo>
                  <a:pt x="3003753" y="444499"/>
                </a:lnTo>
                <a:lnTo>
                  <a:pt x="3003334" y="431799"/>
                </a:lnTo>
                <a:lnTo>
                  <a:pt x="3028645" y="431799"/>
                </a:lnTo>
                <a:lnTo>
                  <a:pt x="3029102" y="444499"/>
                </a:lnTo>
                <a:close/>
              </a:path>
              <a:path w="3098800" h="1574800">
                <a:moveTo>
                  <a:pt x="3029470" y="457199"/>
                </a:moveTo>
                <a:lnTo>
                  <a:pt x="3004070" y="457199"/>
                </a:lnTo>
                <a:lnTo>
                  <a:pt x="3003981" y="444499"/>
                </a:lnTo>
                <a:lnTo>
                  <a:pt x="3029369" y="444499"/>
                </a:lnTo>
                <a:lnTo>
                  <a:pt x="3029470" y="457199"/>
                </a:lnTo>
                <a:close/>
              </a:path>
              <a:path w="3098800" h="1574800">
                <a:moveTo>
                  <a:pt x="3028924" y="469899"/>
                </a:moveTo>
                <a:lnTo>
                  <a:pt x="3003575" y="469899"/>
                </a:lnTo>
                <a:lnTo>
                  <a:pt x="3003956" y="457199"/>
                </a:lnTo>
                <a:lnTo>
                  <a:pt x="3029331" y="457199"/>
                </a:lnTo>
                <a:lnTo>
                  <a:pt x="3028924" y="469899"/>
                </a:lnTo>
                <a:close/>
              </a:path>
              <a:path w="3098800" h="1574800">
                <a:moveTo>
                  <a:pt x="300685" y="482599"/>
                </a:moveTo>
                <a:lnTo>
                  <a:pt x="275285" y="482599"/>
                </a:lnTo>
                <a:lnTo>
                  <a:pt x="275208" y="469899"/>
                </a:lnTo>
                <a:lnTo>
                  <a:pt x="300608" y="469899"/>
                </a:lnTo>
                <a:lnTo>
                  <a:pt x="300685" y="482599"/>
                </a:lnTo>
                <a:close/>
              </a:path>
              <a:path w="3098800" h="1574800">
                <a:moveTo>
                  <a:pt x="3026117" y="495299"/>
                </a:moveTo>
                <a:lnTo>
                  <a:pt x="2999828" y="495299"/>
                </a:lnTo>
                <a:lnTo>
                  <a:pt x="3001187" y="482599"/>
                </a:lnTo>
                <a:lnTo>
                  <a:pt x="3002153" y="482599"/>
                </a:lnTo>
                <a:lnTo>
                  <a:pt x="3003029" y="469899"/>
                </a:lnTo>
                <a:lnTo>
                  <a:pt x="3028251" y="469899"/>
                </a:lnTo>
                <a:lnTo>
                  <a:pt x="3027311" y="482599"/>
                </a:lnTo>
                <a:lnTo>
                  <a:pt x="3026117" y="495299"/>
                </a:lnTo>
                <a:close/>
              </a:path>
              <a:path w="3098800" h="1574800">
                <a:moveTo>
                  <a:pt x="301663" y="495299"/>
                </a:moveTo>
                <a:lnTo>
                  <a:pt x="275856" y="495299"/>
                </a:lnTo>
                <a:lnTo>
                  <a:pt x="275501" y="482599"/>
                </a:lnTo>
                <a:lnTo>
                  <a:pt x="301180" y="482599"/>
                </a:lnTo>
                <a:lnTo>
                  <a:pt x="301663" y="495299"/>
                </a:lnTo>
                <a:close/>
              </a:path>
              <a:path w="3098800" h="1574800">
                <a:moveTo>
                  <a:pt x="302958" y="507999"/>
                </a:moveTo>
                <a:lnTo>
                  <a:pt x="277012" y="507999"/>
                </a:lnTo>
                <a:lnTo>
                  <a:pt x="276364" y="495299"/>
                </a:lnTo>
                <a:lnTo>
                  <a:pt x="302209" y="495299"/>
                </a:lnTo>
                <a:lnTo>
                  <a:pt x="302958" y="507999"/>
                </a:lnTo>
                <a:close/>
              </a:path>
              <a:path w="3098800" h="1574800">
                <a:moveTo>
                  <a:pt x="3022968" y="507999"/>
                </a:moveTo>
                <a:lnTo>
                  <a:pt x="2996628" y="507999"/>
                </a:lnTo>
                <a:lnTo>
                  <a:pt x="2998457" y="495299"/>
                </a:lnTo>
                <a:lnTo>
                  <a:pt x="3024670" y="495299"/>
                </a:lnTo>
                <a:lnTo>
                  <a:pt x="3022968" y="507999"/>
                </a:lnTo>
                <a:close/>
              </a:path>
              <a:path w="3098800" h="1574800">
                <a:moveTo>
                  <a:pt x="278536" y="520699"/>
                </a:moveTo>
                <a:lnTo>
                  <a:pt x="244678" y="520699"/>
                </a:lnTo>
                <a:lnTo>
                  <a:pt x="259130" y="507999"/>
                </a:lnTo>
                <a:lnTo>
                  <a:pt x="277812" y="507999"/>
                </a:lnTo>
                <a:lnTo>
                  <a:pt x="279237" y="517376"/>
                </a:lnTo>
                <a:lnTo>
                  <a:pt x="278536" y="520699"/>
                </a:lnTo>
                <a:close/>
              </a:path>
              <a:path w="3098800" h="1574800">
                <a:moveTo>
                  <a:pt x="279237" y="517376"/>
                </a:moveTo>
                <a:lnTo>
                  <a:pt x="277812" y="507999"/>
                </a:lnTo>
                <a:lnTo>
                  <a:pt x="281216" y="507999"/>
                </a:lnTo>
                <a:lnTo>
                  <a:pt x="279237" y="517376"/>
                </a:lnTo>
                <a:close/>
              </a:path>
              <a:path w="3098800" h="1574800">
                <a:moveTo>
                  <a:pt x="279546" y="519409"/>
                </a:moveTo>
                <a:lnTo>
                  <a:pt x="279237" y="517376"/>
                </a:lnTo>
                <a:lnTo>
                  <a:pt x="281216" y="507999"/>
                </a:lnTo>
                <a:lnTo>
                  <a:pt x="279952" y="518891"/>
                </a:lnTo>
                <a:lnTo>
                  <a:pt x="279546" y="519409"/>
                </a:lnTo>
                <a:close/>
              </a:path>
              <a:path w="3098800" h="1574800">
                <a:moveTo>
                  <a:pt x="279952" y="518891"/>
                </a:moveTo>
                <a:lnTo>
                  <a:pt x="281216" y="507999"/>
                </a:lnTo>
                <a:lnTo>
                  <a:pt x="288480" y="507999"/>
                </a:lnTo>
                <a:lnTo>
                  <a:pt x="279952" y="518891"/>
                </a:lnTo>
                <a:close/>
              </a:path>
              <a:path w="3098800" h="1574800">
                <a:moveTo>
                  <a:pt x="297332" y="533399"/>
                </a:moveTo>
                <a:lnTo>
                  <a:pt x="189534" y="533399"/>
                </a:lnTo>
                <a:lnTo>
                  <a:pt x="202895" y="520699"/>
                </a:lnTo>
                <a:lnTo>
                  <a:pt x="279742" y="520699"/>
                </a:lnTo>
                <a:lnTo>
                  <a:pt x="279952" y="518891"/>
                </a:lnTo>
                <a:lnTo>
                  <a:pt x="288480" y="507999"/>
                </a:lnTo>
                <a:lnTo>
                  <a:pt x="302882" y="507999"/>
                </a:lnTo>
                <a:lnTo>
                  <a:pt x="305549" y="520699"/>
                </a:lnTo>
                <a:lnTo>
                  <a:pt x="297332" y="533399"/>
                </a:lnTo>
                <a:close/>
              </a:path>
              <a:path w="3098800" h="1574800">
                <a:moveTo>
                  <a:pt x="3018815" y="520699"/>
                </a:moveTo>
                <a:lnTo>
                  <a:pt x="2992551" y="520699"/>
                </a:lnTo>
                <a:lnTo>
                  <a:pt x="2994837" y="507999"/>
                </a:lnTo>
                <a:lnTo>
                  <a:pt x="3021012" y="507999"/>
                </a:lnTo>
                <a:lnTo>
                  <a:pt x="3018815" y="520699"/>
                </a:lnTo>
                <a:close/>
              </a:path>
              <a:path w="3098800" h="1574800">
                <a:moveTo>
                  <a:pt x="278536" y="520699"/>
                </a:moveTo>
                <a:lnTo>
                  <a:pt x="279237" y="517376"/>
                </a:lnTo>
                <a:lnTo>
                  <a:pt x="279546" y="519409"/>
                </a:lnTo>
                <a:lnTo>
                  <a:pt x="278536" y="520699"/>
                </a:lnTo>
                <a:close/>
              </a:path>
              <a:path w="3098800" h="1574800">
                <a:moveTo>
                  <a:pt x="279742" y="520699"/>
                </a:moveTo>
                <a:lnTo>
                  <a:pt x="279546" y="519409"/>
                </a:lnTo>
                <a:lnTo>
                  <a:pt x="279952" y="518891"/>
                </a:lnTo>
                <a:lnTo>
                  <a:pt x="279742" y="520699"/>
                </a:lnTo>
                <a:close/>
              </a:path>
              <a:path w="3098800" h="1574800">
                <a:moveTo>
                  <a:pt x="279742" y="520699"/>
                </a:moveTo>
                <a:lnTo>
                  <a:pt x="278536" y="520699"/>
                </a:lnTo>
                <a:lnTo>
                  <a:pt x="279546" y="519409"/>
                </a:lnTo>
                <a:lnTo>
                  <a:pt x="279742" y="520699"/>
                </a:lnTo>
                <a:close/>
              </a:path>
              <a:path w="3098800" h="1574800">
                <a:moveTo>
                  <a:pt x="3013710" y="533399"/>
                </a:moveTo>
                <a:lnTo>
                  <a:pt x="2984842" y="533399"/>
                </a:lnTo>
                <a:lnTo>
                  <a:pt x="2987801" y="520699"/>
                </a:lnTo>
                <a:lnTo>
                  <a:pt x="3016376" y="520699"/>
                </a:lnTo>
                <a:lnTo>
                  <a:pt x="3013710" y="533399"/>
                </a:lnTo>
                <a:close/>
              </a:path>
              <a:path w="3098800" h="1574800">
                <a:moveTo>
                  <a:pt x="235394" y="546099"/>
                </a:moveTo>
                <a:lnTo>
                  <a:pt x="151371" y="546099"/>
                </a:lnTo>
                <a:lnTo>
                  <a:pt x="163753" y="533399"/>
                </a:lnTo>
                <a:lnTo>
                  <a:pt x="249173" y="533399"/>
                </a:lnTo>
                <a:lnTo>
                  <a:pt x="235394" y="546099"/>
                </a:lnTo>
                <a:close/>
              </a:path>
              <a:path w="3098800" h="1574800">
                <a:moveTo>
                  <a:pt x="3007677" y="546099"/>
                </a:moveTo>
                <a:lnTo>
                  <a:pt x="2978683" y="546099"/>
                </a:lnTo>
                <a:lnTo>
                  <a:pt x="2982061" y="533399"/>
                </a:lnTo>
                <a:lnTo>
                  <a:pt x="3010801" y="533399"/>
                </a:lnTo>
                <a:lnTo>
                  <a:pt x="3007677" y="546099"/>
                </a:lnTo>
                <a:close/>
              </a:path>
              <a:path w="3098800" h="1574800">
                <a:moveTo>
                  <a:pt x="184759" y="558799"/>
                </a:moveTo>
                <a:lnTo>
                  <a:pt x="127685" y="558799"/>
                </a:lnTo>
                <a:lnTo>
                  <a:pt x="139344" y="546099"/>
                </a:lnTo>
                <a:lnTo>
                  <a:pt x="197383" y="546099"/>
                </a:lnTo>
                <a:lnTo>
                  <a:pt x="184759" y="558799"/>
                </a:lnTo>
                <a:close/>
              </a:path>
              <a:path w="3098800" h="1574800">
                <a:moveTo>
                  <a:pt x="3017570" y="571499"/>
                </a:moveTo>
                <a:lnTo>
                  <a:pt x="2988932" y="571499"/>
                </a:lnTo>
                <a:lnTo>
                  <a:pt x="2969983" y="558799"/>
                </a:lnTo>
                <a:lnTo>
                  <a:pt x="2978886" y="546099"/>
                </a:lnTo>
                <a:lnTo>
                  <a:pt x="2994837" y="546099"/>
                </a:lnTo>
                <a:lnTo>
                  <a:pt x="2997060" y="558799"/>
                </a:lnTo>
                <a:lnTo>
                  <a:pt x="3006432" y="558799"/>
                </a:lnTo>
                <a:lnTo>
                  <a:pt x="3017570" y="571499"/>
                </a:lnTo>
                <a:close/>
              </a:path>
              <a:path w="3098800" h="1574800">
                <a:moveTo>
                  <a:pt x="3000743" y="558799"/>
                </a:moveTo>
                <a:lnTo>
                  <a:pt x="2997060" y="558799"/>
                </a:lnTo>
                <a:lnTo>
                  <a:pt x="2994837" y="546099"/>
                </a:lnTo>
                <a:lnTo>
                  <a:pt x="3002082" y="554034"/>
                </a:lnTo>
                <a:lnTo>
                  <a:pt x="3000743" y="558799"/>
                </a:lnTo>
                <a:close/>
              </a:path>
              <a:path w="3098800" h="1574800">
                <a:moveTo>
                  <a:pt x="3002082" y="554034"/>
                </a:moveTo>
                <a:lnTo>
                  <a:pt x="2994837" y="546099"/>
                </a:lnTo>
                <a:lnTo>
                  <a:pt x="3004311" y="546099"/>
                </a:lnTo>
                <a:lnTo>
                  <a:pt x="3002082" y="554034"/>
                </a:lnTo>
                <a:close/>
              </a:path>
              <a:path w="3098800" h="1574800">
                <a:moveTo>
                  <a:pt x="3006432" y="558799"/>
                </a:moveTo>
                <a:lnTo>
                  <a:pt x="3000743" y="558799"/>
                </a:lnTo>
                <a:lnTo>
                  <a:pt x="3002082" y="554034"/>
                </a:lnTo>
                <a:lnTo>
                  <a:pt x="3006432" y="558799"/>
                </a:lnTo>
                <a:close/>
              </a:path>
              <a:path w="3098800" h="1574800">
                <a:moveTo>
                  <a:pt x="161340" y="571499"/>
                </a:moveTo>
                <a:lnTo>
                  <a:pt x="105575" y="571499"/>
                </a:lnTo>
                <a:lnTo>
                  <a:pt x="116433" y="558799"/>
                </a:lnTo>
                <a:lnTo>
                  <a:pt x="173304" y="558799"/>
                </a:lnTo>
                <a:lnTo>
                  <a:pt x="161340" y="571499"/>
                </a:lnTo>
                <a:close/>
              </a:path>
              <a:path w="3098800" h="1574800">
                <a:moveTo>
                  <a:pt x="128981" y="584199"/>
                </a:moveTo>
                <a:lnTo>
                  <a:pt x="85140" y="584199"/>
                </a:lnTo>
                <a:lnTo>
                  <a:pt x="95135" y="571499"/>
                </a:lnTo>
                <a:lnTo>
                  <a:pt x="139814" y="571499"/>
                </a:lnTo>
                <a:lnTo>
                  <a:pt x="128981" y="584199"/>
                </a:lnTo>
                <a:close/>
              </a:path>
              <a:path w="3098800" h="1574800">
                <a:moveTo>
                  <a:pt x="3028162" y="584199"/>
                </a:moveTo>
                <a:lnTo>
                  <a:pt x="2999346" y="584199"/>
                </a:lnTo>
                <a:lnTo>
                  <a:pt x="2988538" y="571499"/>
                </a:lnTo>
                <a:lnTo>
                  <a:pt x="3022968" y="571499"/>
                </a:lnTo>
                <a:lnTo>
                  <a:pt x="3028162" y="584199"/>
                </a:lnTo>
                <a:close/>
              </a:path>
              <a:path w="3098800" h="1574800">
                <a:moveTo>
                  <a:pt x="91643" y="609599"/>
                </a:moveTo>
                <a:lnTo>
                  <a:pt x="57950" y="609599"/>
                </a:lnTo>
                <a:lnTo>
                  <a:pt x="66522" y="596899"/>
                </a:lnTo>
                <a:lnTo>
                  <a:pt x="75590" y="584199"/>
                </a:lnTo>
                <a:lnTo>
                  <a:pt x="119430" y="584199"/>
                </a:lnTo>
                <a:lnTo>
                  <a:pt x="109423" y="596899"/>
                </a:lnTo>
                <a:lnTo>
                  <a:pt x="100736" y="596899"/>
                </a:lnTo>
                <a:lnTo>
                  <a:pt x="91643" y="609599"/>
                </a:lnTo>
                <a:close/>
              </a:path>
              <a:path w="3098800" h="1574800">
                <a:moveTo>
                  <a:pt x="3038068" y="596899"/>
                </a:moveTo>
                <a:lnTo>
                  <a:pt x="3004223" y="596899"/>
                </a:lnTo>
                <a:lnTo>
                  <a:pt x="2999054" y="584199"/>
                </a:lnTo>
                <a:lnTo>
                  <a:pt x="3033191" y="584199"/>
                </a:lnTo>
                <a:lnTo>
                  <a:pt x="3038068" y="596899"/>
                </a:lnTo>
                <a:close/>
              </a:path>
              <a:path w="3098800" h="1574800">
                <a:moveTo>
                  <a:pt x="3047288" y="609599"/>
                </a:moveTo>
                <a:lnTo>
                  <a:pt x="3018193" y="609599"/>
                </a:lnTo>
                <a:lnTo>
                  <a:pt x="3013506" y="596899"/>
                </a:lnTo>
                <a:lnTo>
                  <a:pt x="3042754" y="596899"/>
                </a:lnTo>
                <a:lnTo>
                  <a:pt x="3047288" y="609599"/>
                </a:lnTo>
                <a:close/>
              </a:path>
              <a:path w="3098800" h="1574800">
                <a:moveTo>
                  <a:pt x="68516" y="634999"/>
                </a:moveTo>
                <a:lnTo>
                  <a:pt x="35331" y="634999"/>
                </a:lnTo>
                <a:lnTo>
                  <a:pt x="42329" y="622299"/>
                </a:lnTo>
                <a:lnTo>
                  <a:pt x="49872" y="609599"/>
                </a:lnTo>
                <a:lnTo>
                  <a:pt x="83870" y="609599"/>
                </a:lnTo>
                <a:lnTo>
                  <a:pt x="75730" y="622299"/>
                </a:lnTo>
                <a:lnTo>
                  <a:pt x="76161" y="622299"/>
                </a:lnTo>
                <a:lnTo>
                  <a:pt x="68516" y="634999"/>
                </a:lnTo>
                <a:close/>
              </a:path>
              <a:path w="3098800" h="1574800">
                <a:moveTo>
                  <a:pt x="3055823" y="622299"/>
                </a:moveTo>
                <a:lnTo>
                  <a:pt x="3026689" y="622299"/>
                </a:lnTo>
                <a:lnTo>
                  <a:pt x="3022346" y="609599"/>
                </a:lnTo>
                <a:lnTo>
                  <a:pt x="3051644" y="609599"/>
                </a:lnTo>
                <a:lnTo>
                  <a:pt x="3055823" y="622299"/>
                </a:lnTo>
                <a:close/>
              </a:path>
              <a:path w="3098800" h="1574800">
                <a:moveTo>
                  <a:pt x="3063646" y="634999"/>
                </a:moveTo>
                <a:lnTo>
                  <a:pt x="3034525" y="634999"/>
                </a:lnTo>
                <a:lnTo>
                  <a:pt x="3030512" y="622299"/>
                </a:lnTo>
                <a:lnTo>
                  <a:pt x="3059823" y="622299"/>
                </a:lnTo>
                <a:lnTo>
                  <a:pt x="3063646" y="634999"/>
                </a:lnTo>
                <a:close/>
              </a:path>
              <a:path w="3098800" h="1574800">
                <a:moveTo>
                  <a:pt x="40424" y="673099"/>
                </a:moveTo>
                <a:lnTo>
                  <a:pt x="13258" y="673099"/>
                </a:lnTo>
                <a:lnTo>
                  <a:pt x="17818" y="660399"/>
                </a:lnTo>
                <a:lnTo>
                  <a:pt x="23050" y="647699"/>
                </a:lnTo>
                <a:lnTo>
                  <a:pt x="28905" y="634999"/>
                </a:lnTo>
                <a:lnTo>
                  <a:pt x="62242" y="634999"/>
                </a:lnTo>
                <a:lnTo>
                  <a:pt x="55651" y="647699"/>
                </a:lnTo>
                <a:lnTo>
                  <a:pt x="50406" y="647699"/>
                </a:lnTo>
                <a:lnTo>
                  <a:pt x="44945" y="660399"/>
                </a:lnTo>
                <a:lnTo>
                  <a:pt x="45300" y="660399"/>
                </a:lnTo>
                <a:lnTo>
                  <a:pt x="40424" y="673099"/>
                </a:lnTo>
                <a:close/>
              </a:path>
              <a:path w="3098800" h="1574800">
                <a:moveTo>
                  <a:pt x="3070733" y="647699"/>
                </a:moveTo>
                <a:lnTo>
                  <a:pt x="3041662" y="647699"/>
                </a:lnTo>
                <a:lnTo>
                  <a:pt x="3038017" y="634999"/>
                </a:lnTo>
                <a:lnTo>
                  <a:pt x="3067278" y="634999"/>
                </a:lnTo>
                <a:lnTo>
                  <a:pt x="3070733" y="647699"/>
                </a:lnTo>
                <a:close/>
              </a:path>
              <a:path w="3098800" h="1574800">
                <a:moveTo>
                  <a:pt x="50025" y="660399"/>
                </a:moveTo>
                <a:lnTo>
                  <a:pt x="50406" y="647699"/>
                </a:lnTo>
                <a:lnTo>
                  <a:pt x="56057" y="647699"/>
                </a:lnTo>
                <a:lnTo>
                  <a:pt x="50025" y="660399"/>
                </a:lnTo>
                <a:close/>
              </a:path>
              <a:path w="3098800" h="1574800">
                <a:moveTo>
                  <a:pt x="3077057" y="660399"/>
                </a:moveTo>
                <a:lnTo>
                  <a:pt x="3048114" y="660399"/>
                </a:lnTo>
                <a:lnTo>
                  <a:pt x="3044824" y="647699"/>
                </a:lnTo>
                <a:lnTo>
                  <a:pt x="3073984" y="647699"/>
                </a:lnTo>
                <a:lnTo>
                  <a:pt x="3077057" y="660399"/>
                </a:lnTo>
                <a:close/>
              </a:path>
              <a:path w="3098800" h="1574800">
                <a:moveTo>
                  <a:pt x="3082620" y="673099"/>
                </a:moveTo>
                <a:lnTo>
                  <a:pt x="3053854" y="673099"/>
                </a:lnTo>
                <a:lnTo>
                  <a:pt x="3050933" y="660399"/>
                </a:lnTo>
                <a:lnTo>
                  <a:pt x="3079940" y="660399"/>
                </a:lnTo>
                <a:lnTo>
                  <a:pt x="3082620" y="673099"/>
                </a:lnTo>
                <a:close/>
              </a:path>
              <a:path w="3098800" h="1574800">
                <a:moveTo>
                  <a:pt x="34797" y="685799"/>
                </a:moveTo>
                <a:lnTo>
                  <a:pt x="9258" y="685799"/>
                </a:lnTo>
                <a:lnTo>
                  <a:pt x="11150" y="673099"/>
                </a:lnTo>
                <a:lnTo>
                  <a:pt x="36702" y="673099"/>
                </a:lnTo>
                <a:lnTo>
                  <a:pt x="34797" y="685799"/>
                </a:lnTo>
                <a:close/>
              </a:path>
              <a:path w="3098800" h="1574800">
                <a:moveTo>
                  <a:pt x="36474" y="685799"/>
                </a:moveTo>
                <a:lnTo>
                  <a:pt x="36702" y="673099"/>
                </a:lnTo>
                <a:lnTo>
                  <a:pt x="40766" y="673099"/>
                </a:lnTo>
                <a:lnTo>
                  <a:pt x="36474" y="685799"/>
                </a:lnTo>
                <a:close/>
              </a:path>
              <a:path w="3098800" h="1574800">
                <a:moveTo>
                  <a:pt x="3087370" y="685799"/>
                </a:moveTo>
                <a:lnTo>
                  <a:pt x="3058871" y="685799"/>
                </a:lnTo>
                <a:lnTo>
                  <a:pt x="3056331" y="673099"/>
                </a:lnTo>
                <a:lnTo>
                  <a:pt x="3085096" y="673099"/>
                </a:lnTo>
                <a:lnTo>
                  <a:pt x="3087370" y="685799"/>
                </a:lnTo>
                <a:close/>
              </a:path>
              <a:path w="3098800" h="1574800">
                <a:moveTo>
                  <a:pt x="31711" y="698499"/>
                </a:moveTo>
                <a:lnTo>
                  <a:pt x="4597" y="698499"/>
                </a:lnTo>
                <a:lnTo>
                  <a:pt x="5981" y="685799"/>
                </a:lnTo>
                <a:lnTo>
                  <a:pt x="33312" y="685799"/>
                </a:lnTo>
                <a:lnTo>
                  <a:pt x="31711" y="698499"/>
                </a:lnTo>
                <a:close/>
              </a:path>
              <a:path w="3098800" h="1574800">
                <a:moveTo>
                  <a:pt x="3063163" y="698499"/>
                </a:moveTo>
                <a:lnTo>
                  <a:pt x="3060992" y="685799"/>
                </a:lnTo>
                <a:lnTo>
                  <a:pt x="3063049" y="685799"/>
                </a:lnTo>
                <a:lnTo>
                  <a:pt x="3063163" y="698499"/>
                </a:lnTo>
                <a:close/>
              </a:path>
              <a:path w="3098800" h="1574800">
                <a:moveTo>
                  <a:pt x="3092970" y="711199"/>
                </a:moveTo>
                <a:lnTo>
                  <a:pt x="3066694" y="711199"/>
                </a:lnTo>
                <a:lnTo>
                  <a:pt x="3064916" y="698499"/>
                </a:lnTo>
                <a:lnTo>
                  <a:pt x="3063049" y="685799"/>
                </a:lnTo>
                <a:lnTo>
                  <a:pt x="3089440" y="685799"/>
                </a:lnTo>
                <a:lnTo>
                  <a:pt x="3091307" y="698499"/>
                </a:lnTo>
                <a:lnTo>
                  <a:pt x="3092970" y="711199"/>
                </a:lnTo>
                <a:close/>
              </a:path>
              <a:path w="3098800" h="1574800">
                <a:moveTo>
                  <a:pt x="28219" y="711199"/>
                </a:moveTo>
                <a:lnTo>
                  <a:pt x="2362" y="711199"/>
                </a:lnTo>
                <a:lnTo>
                  <a:pt x="3390" y="698499"/>
                </a:lnTo>
                <a:lnTo>
                  <a:pt x="29336" y="698499"/>
                </a:lnTo>
                <a:lnTo>
                  <a:pt x="28219" y="711199"/>
                </a:lnTo>
                <a:close/>
              </a:path>
              <a:path w="3098800" h="1574800">
                <a:moveTo>
                  <a:pt x="26098" y="723899"/>
                </a:moveTo>
                <a:lnTo>
                  <a:pt x="381" y="723899"/>
                </a:lnTo>
                <a:lnTo>
                  <a:pt x="850" y="711199"/>
                </a:lnTo>
                <a:lnTo>
                  <a:pt x="26708" y="711199"/>
                </a:lnTo>
                <a:lnTo>
                  <a:pt x="26098" y="723899"/>
                </a:lnTo>
                <a:close/>
              </a:path>
              <a:path w="3098800" h="1574800">
                <a:moveTo>
                  <a:pt x="3095637" y="723899"/>
                </a:moveTo>
                <a:lnTo>
                  <a:pt x="3069462" y="723899"/>
                </a:lnTo>
                <a:lnTo>
                  <a:pt x="3068091" y="711199"/>
                </a:lnTo>
                <a:lnTo>
                  <a:pt x="3094405" y="711199"/>
                </a:lnTo>
                <a:lnTo>
                  <a:pt x="3095637" y="723899"/>
                </a:lnTo>
                <a:close/>
              </a:path>
              <a:path w="3098800" h="1574800">
                <a:moveTo>
                  <a:pt x="25400" y="736599"/>
                </a:moveTo>
                <a:lnTo>
                  <a:pt x="0" y="736599"/>
                </a:lnTo>
                <a:lnTo>
                  <a:pt x="88" y="723899"/>
                </a:lnTo>
                <a:lnTo>
                  <a:pt x="25488" y="723899"/>
                </a:lnTo>
                <a:lnTo>
                  <a:pt x="25400" y="736599"/>
                </a:lnTo>
                <a:close/>
              </a:path>
              <a:path w="3098800" h="1574800">
                <a:moveTo>
                  <a:pt x="3097428" y="736599"/>
                </a:moveTo>
                <a:lnTo>
                  <a:pt x="3071456" y="736599"/>
                </a:lnTo>
                <a:lnTo>
                  <a:pt x="3070504" y="723899"/>
                </a:lnTo>
                <a:lnTo>
                  <a:pt x="3096641" y="723899"/>
                </a:lnTo>
                <a:lnTo>
                  <a:pt x="3097428" y="736599"/>
                </a:lnTo>
                <a:close/>
              </a:path>
              <a:path w="3098800" h="1574800">
                <a:moveTo>
                  <a:pt x="28028" y="761999"/>
                </a:moveTo>
                <a:lnTo>
                  <a:pt x="1714" y="761999"/>
                </a:lnTo>
                <a:lnTo>
                  <a:pt x="761" y="749299"/>
                </a:lnTo>
                <a:lnTo>
                  <a:pt x="190" y="736599"/>
                </a:lnTo>
                <a:lnTo>
                  <a:pt x="25539" y="736599"/>
                </a:lnTo>
                <a:lnTo>
                  <a:pt x="26073" y="749299"/>
                </a:lnTo>
                <a:lnTo>
                  <a:pt x="26809" y="749299"/>
                </a:lnTo>
                <a:lnTo>
                  <a:pt x="28028" y="761999"/>
                </a:lnTo>
                <a:close/>
              </a:path>
              <a:path w="3098800" h="1574800">
                <a:moveTo>
                  <a:pt x="3098457" y="761999"/>
                </a:moveTo>
                <a:lnTo>
                  <a:pt x="3073057" y="761999"/>
                </a:lnTo>
                <a:lnTo>
                  <a:pt x="3072942" y="749299"/>
                </a:lnTo>
                <a:lnTo>
                  <a:pt x="3072663" y="749299"/>
                </a:lnTo>
                <a:lnTo>
                  <a:pt x="3072117" y="736599"/>
                </a:lnTo>
                <a:lnTo>
                  <a:pt x="3097999" y="736599"/>
                </a:lnTo>
                <a:lnTo>
                  <a:pt x="3098342" y="749299"/>
                </a:lnTo>
                <a:lnTo>
                  <a:pt x="3098457" y="761999"/>
                </a:lnTo>
                <a:close/>
              </a:path>
              <a:path w="3098800" h="1574800">
                <a:moveTo>
                  <a:pt x="31216" y="774699"/>
                </a:moveTo>
                <a:lnTo>
                  <a:pt x="4737" y="774699"/>
                </a:lnTo>
                <a:lnTo>
                  <a:pt x="3047" y="761999"/>
                </a:lnTo>
                <a:lnTo>
                  <a:pt x="29324" y="761999"/>
                </a:lnTo>
                <a:lnTo>
                  <a:pt x="31216" y="774699"/>
                </a:lnTo>
                <a:close/>
              </a:path>
              <a:path w="3098800" h="1574800">
                <a:moveTo>
                  <a:pt x="3097225" y="787399"/>
                </a:moveTo>
                <a:lnTo>
                  <a:pt x="3071063" y="787399"/>
                </a:lnTo>
                <a:lnTo>
                  <a:pt x="3071964" y="774699"/>
                </a:lnTo>
                <a:lnTo>
                  <a:pt x="3072549" y="774699"/>
                </a:lnTo>
                <a:lnTo>
                  <a:pt x="3072942" y="761999"/>
                </a:lnTo>
                <a:lnTo>
                  <a:pt x="3098317" y="761999"/>
                </a:lnTo>
                <a:lnTo>
                  <a:pt x="3097910" y="774699"/>
                </a:lnTo>
                <a:lnTo>
                  <a:pt x="3097225" y="787399"/>
                </a:lnTo>
                <a:close/>
              </a:path>
              <a:path w="3098800" h="1574800">
                <a:moveTo>
                  <a:pt x="41173" y="800099"/>
                </a:moveTo>
                <a:lnTo>
                  <a:pt x="11899" y="800099"/>
                </a:lnTo>
                <a:lnTo>
                  <a:pt x="9169" y="787399"/>
                </a:lnTo>
                <a:lnTo>
                  <a:pt x="6781" y="774699"/>
                </a:lnTo>
                <a:lnTo>
                  <a:pt x="33070" y="774699"/>
                </a:lnTo>
                <a:lnTo>
                  <a:pt x="35610" y="787399"/>
                </a:lnTo>
                <a:lnTo>
                  <a:pt x="38023" y="787399"/>
                </a:lnTo>
                <a:lnTo>
                  <a:pt x="41173" y="800099"/>
                </a:lnTo>
                <a:close/>
              </a:path>
              <a:path w="3098800" h="1574800">
                <a:moveTo>
                  <a:pt x="3095053" y="800099"/>
                </a:moveTo>
                <a:lnTo>
                  <a:pt x="3069971" y="800099"/>
                </a:lnTo>
                <a:lnTo>
                  <a:pt x="3071126" y="787399"/>
                </a:lnTo>
                <a:lnTo>
                  <a:pt x="3096272" y="787399"/>
                </a:lnTo>
                <a:lnTo>
                  <a:pt x="3095053" y="800099"/>
                </a:lnTo>
                <a:close/>
              </a:path>
              <a:path w="3098800" h="1574800">
                <a:moveTo>
                  <a:pt x="47878" y="812799"/>
                </a:moveTo>
                <a:lnTo>
                  <a:pt x="18351" y="812799"/>
                </a:lnTo>
                <a:lnTo>
                  <a:pt x="14960" y="800099"/>
                </a:lnTo>
                <a:lnTo>
                  <a:pt x="44132" y="800099"/>
                </a:lnTo>
                <a:lnTo>
                  <a:pt x="47878" y="812799"/>
                </a:lnTo>
                <a:close/>
              </a:path>
              <a:path w="3098800" h="1574800">
                <a:moveTo>
                  <a:pt x="3089846" y="825499"/>
                </a:moveTo>
                <a:lnTo>
                  <a:pt x="3063252" y="825499"/>
                </a:lnTo>
                <a:lnTo>
                  <a:pt x="3065373" y="812799"/>
                </a:lnTo>
                <a:lnTo>
                  <a:pt x="3067075" y="812799"/>
                </a:lnTo>
                <a:lnTo>
                  <a:pt x="3068713" y="800099"/>
                </a:lnTo>
                <a:lnTo>
                  <a:pt x="3093567" y="800099"/>
                </a:lnTo>
                <a:lnTo>
                  <a:pt x="3091827" y="812799"/>
                </a:lnTo>
                <a:lnTo>
                  <a:pt x="3089846" y="825499"/>
                </a:lnTo>
                <a:close/>
              </a:path>
              <a:path w="3098800" h="1574800">
                <a:moveTo>
                  <a:pt x="55702" y="825499"/>
                </a:moveTo>
                <a:lnTo>
                  <a:pt x="26073" y="825499"/>
                </a:lnTo>
                <a:lnTo>
                  <a:pt x="22059" y="812799"/>
                </a:lnTo>
                <a:lnTo>
                  <a:pt x="51371" y="812799"/>
                </a:lnTo>
                <a:lnTo>
                  <a:pt x="55702" y="825499"/>
                </a:lnTo>
                <a:close/>
              </a:path>
              <a:path w="3098800" h="1574800">
                <a:moveTo>
                  <a:pt x="64617" y="838199"/>
                </a:moveTo>
                <a:lnTo>
                  <a:pt x="35001" y="838199"/>
                </a:lnTo>
                <a:lnTo>
                  <a:pt x="30391" y="825499"/>
                </a:lnTo>
                <a:lnTo>
                  <a:pt x="59728" y="825499"/>
                </a:lnTo>
                <a:lnTo>
                  <a:pt x="64617" y="838199"/>
                </a:lnTo>
                <a:close/>
              </a:path>
              <a:path w="3098800" h="1574800">
                <a:moveTo>
                  <a:pt x="3082366" y="850899"/>
                </a:moveTo>
                <a:lnTo>
                  <a:pt x="3052914" y="850899"/>
                </a:lnTo>
                <a:lnTo>
                  <a:pt x="3055975" y="838199"/>
                </a:lnTo>
                <a:lnTo>
                  <a:pt x="3058515" y="838199"/>
                </a:lnTo>
                <a:lnTo>
                  <a:pt x="3061119" y="825499"/>
                </a:lnTo>
                <a:lnTo>
                  <a:pt x="3087598" y="825499"/>
                </a:lnTo>
                <a:lnTo>
                  <a:pt x="3085109" y="838199"/>
                </a:lnTo>
                <a:lnTo>
                  <a:pt x="3082366" y="850899"/>
                </a:lnTo>
                <a:close/>
              </a:path>
              <a:path w="3098800" h="1574800">
                <a:moveTo>
                  <a:pt x="74561" y="850899"/>
                </a:moveTo>
                <a:lnTo>
                  <a:pt x="45072" y="850899"/>
                </a:lnTo>
                <a:lnTo>
                  <a:pt x="39903" y="838199"/>
                </a:lnTo>
                <a:lnTo>
                  <a:pt x="69151" y="838199"/>
                </a:lnTo>
                <a:lnTo>
                  <a:pt x="74561" y="850899"/>
                </a:lnTo>
                <a:close/>
              </a:path>
              <a:path w="3098800" h="1574800">
                <a:moveTo>
                  <a:pt x="79921" y="850899"/>
                </a:moveTo>
                <a:lnTo>
                  <a:pt x="74561" y="850899"/>
                </a:lnTo>
                <a:lnTo>
                  <a:pt x="74256" y="838199"/>
                </a:lnTo>
                <a:lnTo>
                  <a:pt x="79921" y="850899"/>
                </a:lnTo>
                <a:close/>
              </a:path>
              <a:path w="3098800" h="1574800">
                <a:moveTo>
                  <a:pt x="91389" y="863599"/>
                </a:moveTo>
                <a:lnTo>
                  <a:pt x="56235" y="863599"/>
                </a:lnTo>
                <a:lnTo>
                  <a:pt x="50520" y="850899"/>
                </a:lnTo>
                <a:lnTo>
                  <a:pt x="85229" y="850899"/>
                </a:lnTo>
                <a:lnTo>
                  <a:pt x="91389" y="863599"/>
                </a:lnTo>
                <a:close/>
              </a:path>
              <a:path w="3098800" h="1574800">
                <a:moveTo>
                  <a:pt x="3076181" y="863599"/>
                </a:moveTo>
                <a:lnTo>
                  <a:pt x="3046425" y="863599"/>
                </a:lnTo>
                <a:lnTo>
                  <a:pt x="3049943" y="850899"/>
                </a:lnTo>
                <a:lnTo>
                  <a:pt x="3079394" y="850899"/>
                </a:lnTo>
                <a:lnTo>
                  <a:pt x="3076181" y="863599"/>
                </a:lnTo>
                <a:close/>
              </a:path>
              <a:path w="3098800" h="1574800">
                <a:moveTo>
                  <a:pt x="110350" y="876299"/>
                </a:moveTo>
                <a:lnTo>
                  <a:pt x="68440" y="876299"/>
                </a:lnTo>
                <a:lnTo>
                  <a:pt x="62204" y="863599"/>
                </a:lnTo>
                <a:lnTo>
                  <a:pt x="103479" y="863599"/>
                </a:lnTo>
                <a:lnTo>
                  <a:pt x="110350" y="876299"/>
                </a:lnTo>
                <a:close/>
              </a:path>
              <a:path w="3098800" h="1574800">
                <a:moveTo>
                  <a:pt x="3042869" y="876299"/>
                </a:moveTo>
                <a:lnTo>
                  <a:pt x="3039097" y="876299"/>
                </a:lnTo>
                <a:lnTo>
                  <a:pt x="3043047" y="863599"/>
                </a:lnTo>
                <a:lnTo>
                  <a:pt x="3042869" y="876299"/>
                </a:lnTo>
                <a:close/>
              </a:path>
              <a:path w="3098800" h="1574800">
                <a:moveTo>
                  <a:pt x="3069043" y="876299"/>
                </a:moveTo>
                <a:lnTo>
                  <a:pt x="3042869" y="876299"/>
                </a:lnTo>
                <a:lnTo>
                  <a:pt x="3046603" y="863599"/>
                </a:lnTo>
                <a:lnTo>
                  <a:pt x="3072726" y="863599"/>
                </a:lnTo>
                <a:lnTo>
                  <a:pt x="3069043" y="876299"/>
                </a:lnTo>
                <a:close/>
              </a:path>
              <a:path w="3098800" h="1574800">
                <a:moveTo>
                  <a:pt x="124104" y="888999"/>
                </a:moveTo>
                <a:lnTo>
                  <a:pt x="81622" y="888999"/>
                </a:lnTo>
                <a:lnTo>
                  <a:pt x="74904" y="876299"/>
                </a:lnTo>
                <a:lnTo>
                  <a:pt x="116801" y="876299"/>
                </a:lnTo>
                <a:lnTo>
                  <a:pt x="124104" y="888999"/>
                </a:lnTo>
                <a:close/>
              </a:path>
              <a:path w="3098800" h="1574800">
                <a:moveTo>
                  <a:pt x="3056661" y="901699"/>
                </a:moveTo>
                <a:lnTo>
                  <a:pt x="3026536" y="901699"/>
                </a:lnTo>
                <a:lnTo>
                  <a:pt x="3031121" y="888999"/>
                </a:lnTo>
                <a:lnTo>
                  <a:pt x="3035109" y="888999"/>
                </a:lnTo>
                <a:lnTo>
                  <a:pt x="3039275" y="876299"/>
                </a:lnTo>
                <a:lnTo>
                  <a:pt x="3065145" y="876299"/>
                </a:lnTo>
                <a:lnTo>
                  <a:pt x="3061017" y="888999"/>
                </a:lnTo>
                <a:lnTo>
                  <a:pt x="3056661" y="901699"/>
                </a:lnTo>
                <a:close/>
              </a:path>
              <a:path w="3098800" h="1574800">
                <a:moveTo>
                  <a:pt x="146316" y="901699"/>
                </a:moveTo>
                <a:lnTo>
                  <a:pt x="103123" y="901699"/>
                </a:lnTo>
                <a:lnTo>
                  <a:pt x="95732" y="888999"/>
                </a:lnTo>
                <a:lnTo>
                  <a:pt x="138404" y="888999"/>
                </a:lnTo>
                <a:lnTo>
                  <a:pt x="146316" y="901699"/>
                </a:lnTo>
                <a:close/>
              </a:path>
              <a:path w="3098800" h="1574800">
                <a:moveTo>
                  <a:pt x="146989" y="952499"/>
                </a:moveTo>
                <a:lnTo>
                  <a:pt x="113258" y="952499"/>
                </a:lnTo>
                <a:lnTo>
                  <a:pt x="121119" y="939799"/>
                </a:lnTo>
                <a:lnTo>
                  <a:pt x="129527" y="927099"/>
                </a:lnTo>
                <a:lnTo>
                  <a:pt x="160413" y="927099"/>
                </a:lnTo>
                <a:lnTo>
                  <a:pt x="157619" y="914399"/>
                </a:lnTo>
                <a:lnTo>
                  <a:pt x="118541" y="914399"/>
                </a:lnTo>
                <a:lnTo>
                  <a:pt x="110731" y="901699"/>
                </a:lnTo>
                <a:lnTo>
                  <a:pt x="161797" y="901699"/>
                </a:lnTo>
                <a:lnTo>
                  <a:pt x="190423" y="914399"/>
                </a:lnTo>
                <a:lnTo>
                  <a:pt x="163588" y="939799"/>
                </a:lnTo>
                <a:lnTo>
                  <a:pt x="155486" y="939799"/>
                </a:lnTo>
                <a:lnTo>
                  <a:pt x="146989" y="952499"/>
                </a:lnTo>
                <a:close/>
              </a:path>
              <a:path w="3098800" h="1574800">
                <a:moveTo>
                  <a:pt x="3017151" y="914399"/>
                </a:moveTo>
                <a:lnTo>
                  <a:pt x="3012173" y="914399"/>
                </a:lnTo>
                <a:lnTo>
                  <a:pt x="3017354" y="901699"/>
                </a:lnTo>
                <a:lnTo>
                  <a:pt x="3017151" y="914399"/>
                </a:lnTo>
                <a:close/>
              </a:path>
              <a:path w="3098800" h="1574800">
                <a:moveTo>
                  <a:pt x="3047326" y="914399"/>
                </a:moveTo>
                <a:lnTo>
                  <a:pt x="3017151" y="914399"/>
                </a:lnTo>
                <a:lnTo>
                  <a:pt x="3022142" y="901699"/>
                </a:lnTo>
                <a:lnTo>
                  <a:pt x="3052102" y="901699"/>
                </a:lnTo>
                <a:lnTo>
                  <a:pt x="3047326" y="914399"/>
                </a:lnTo>
                <a:close/>
              </a:path>
              <a:path w="3098800" h="1574800">
                <a:moveTo>
                  <a:pt x="140966" y="923737"/>
                </a:moveTo>
                <a:lnTo>
                  <a:pt x="134785" y="914399"/>
                </a:lnTo>
                <a:lnTo>
                  <a:pt x="147904" y="914399"/>
                </a:lnTo>
                <a:lnTo>
                  <a:pt x="140966" y="923737"/>
                </a:lnTo>
                <a:close/>
              </a:path>
              <a:path w="3098800" h="1574800">
                <a:moveTo>
                  <a:pt x="160413" y="927099"/>
                </a:moveTo>
                <a:lnTo>
                  <a:pt x="143192" y="927099"/>
                </a:lnTo>
                <a:lnTo>
                  <a:pt x="140966" y="923737"/>
                </a:lnTo>
                <a:lnTo>
                  <a:pt x="147904" y="914399"/>
                </a:lnTo>
                <a:lnTo>
                  <a:pt x="157619" y="914399"/>
                </a:lnTo>
                <a:lnTo>
                  <a:pt x="160413" y="927099"/>
                </a:lnTo>
                <a:close/>
              </a:path>
              <a:path w="3098800" h="1574800">
                <a:moveTo>
                  <a:pt x="3037154" y="927099"/>
                </a:moveTo>
                <a:lnTo>
                  <a:pt x="3001606" y="927099"/>
                </a:lnTo>
                <a:lnTo>
                  <a:pt x="3007194" y="914399"/>
                </a:lnTo>
                <a:lnTo>
                  <a:pt x="3042335" y="914399"/>
                </a:lnTo>
                <a:lnTo>
                  <a:pt x="3037154" y="927099"/>
                </a:lnTo>
                <a:close/>
              </a:path>
              <a:path w="3098800" h="1574800">
                <a:moveTo>
                  <a:pt x="143192" y="927099"/>
                </a:moveTo>
                <a:lnTo>
                  <a:pt x="138468" y="927099"/>
                </a:lnTo>
                <a:lnTo>
                  <a:pt x="140966" y="923737"/>
                </a:lnTo>
                <a:lnTo>
                  <a:pt x="143192" y="927099"/>
                </a:lnTo>
                <a:close/>
              </a:path>
              <a:path w="3098800" h="1574800">
                <a:moveTo>
                  <a:pt x="3026168" y="939799"/>
                </a:moveTo>
                <a:lnTo>
                  <a:pt x="2990303" y="939799"/>
                </a:lnTo>
                <a:lnTo>
                  <a:pt x="2996260" y="927099"/>
                </a:lnTo>
                <a:lnTo>
                  <a:pt x="3031756" y="927099"/>
                </a:lnTo>
                <a:lnTo>
                  <a:pt x="3026168" y="939799"/>
                </a:lnTo>
                <a:close/>
              </a:path>
              <a:path w="3098800" h="1574800">
                <a:moveTo>
                  <a:pt x="3014395" y="952499"/>
                </a:moveTo>
                <a:lnTo>
                  <a:pt x="2978251" y="952499"/>
                </a:lnTo>
                <a:lnTo>
                  <a:pt x="2984576" y="939799"/>
                </a:lnTo>
                <a:lnTo>
                  <a:pt x="3020377" y="939799"/>
                </a:lnTo>
                <a:lnTo>
                  <a:pt x="3014395" y="952499"/>
                </a:lnTo>
                <a:close/>
              </a:path>
              <a:path w="3098800" h="1574800">
                <a:moveTo>
                  <a:pt x="114858" y="990599"/>
                </a:moveTo>
                <a:lnTo>
                  <a:pt x="87718" y="990599"/>
                </a:lnTo>
                <a:lnTo>
                  <a:pt x="93141" y="977899"/>
                </a:lnTo>
                <a:lnTo>
                  <a:pt x="99250" y="965199"/>
                </a:lnTo>
                <a:lnTo>
                  <a:pt x="105956" y="952499"/>
                </a:lnTo>
                <a:lnTo>
                  <a:pt x="139915" y="952499"/>
                </a:lnTo>
                <a:lnTo>
                  <a:pt x="132486" y="965199"/>
                </a:lnTo>
                <a:lnTo>
                  <a:pt x="132905" y="965199"/>
                </a:lnTo>
                <a:lnTo>
                  <a:pt x="126034" y="977899"/>
                </a:lnTo>
                <a:lnTo>
                  <a:pt x="120561" y="977899"/>
                </a:lnTo>
                <a:lnTo>
                  <a:pt x="114858" y="990599"/>
                </a:lnTo>
                <a:close/>
              </a:path>
              <a:path w="3098800" h="1574800">
                <a:moveTo>
                  <a:pt x="3001873" y="965199"/>
                </a:moveTo>
                <a:lnTo>
                  <a:pt x="2965488" y="965199"/>
                </a:lnTo>
                <a:lnTo>
                  <a:pt x="2972168" y="952499"/>
                </a:lnTo>
                <a:lnTo>
                  <a:pt x="3008223" y="952499"/>
                </a:lnTo>
                <a:lnTo>
                  <a:pt x="3001873" y="965199"/>
                </a:lnTo>
                <a:close/>
              </a:path>
              <a:path w="3098800" h="1574800">
                <a:moveTo>
                  <a:pt x="2988602" y="977899"/>
                </a:moveTo>
                <a:lnTo>
                  <a:pt x="2945041" y="977899"/>
                </a:lnTo>
                <a:lnTo>
                  <a:pt x="2952242" y="965199"/>
                </a:lnTo>
                <a:lnTo>
                  <a:pt x="2995333" y="965199"/>
                </a:lnTo>
                <a:lnTo>
                  <a:pt x="2988602" y="977899"/>
                </a:lnTo>
                <a:close/>
              </a:path>
              <a:path w="3098800" h="1574800">
                <a:moveTo>
                  <a:pt x="2974644" y="990599"/>
                </a:moveTo>
                <a:lnTo>
                  <a:pt x="2930575" y="990599"/>
                </a:lnTo>
                <a:lnTo>
                  <a:pt x="2938106" y="977899"/>
                </a:lnTo>
                <a:lnTo>
                  <a:pt x="2981706" y="977899"/>
                </a:lnTo>
                <a:lnTo>
                  <a:pt x="2974644" y="990599"/>
                </a:lnTo>
                <a:close/>
              </a:path>
              <a:path w="3098800" h="1574800">
                <a:moveTo>
                  <a:pt x="110134" y="1003299"/>
                </a:moveTo>
                <a:lnTo>
                  <a:pt x="82867" y="1003299"/>
                </a:lnTo>
                <a:lnTo>
                  <a:pt x="85191" y="990599"/>
                </a:lnTo>
                <a:lnTo>
                  <a:pt x="115239" y="990599"/>
                </a:lnTo>
                <a:lnTo>
                  <a:pt x="110134" y="1003299"/>
                </a:lnTo>
                <a:close/>
              </a:path>
              <a:path w="3098800" h="1574800">
                <a:moveTo>
                  <a:pt x="2952419" y="1003299"/>
                </a:moveTo>
                <a:lnTo>
                  <a:pt x="2907703" y="1003299"/>
                </a:lnTo>
                <a:lnTo>
                  <a:pt x="2915691" y="990599"/>
                </a:lnTo>
                <a:lnTo>
                  <a:pt x="2959988" y="990599"/>
                </a:lnTo>
                <a:lnTo>
                  <a:pt x="2952419" y="1003299"/>
                </a:lnTo>
                <a:close/>
              </a:path>
              <a:path w="3098800" h="1574800">
                <a:moveTo>
                  <a:pt x="104254" y="1015999"/>
                </a:moveTo>
                <a:lnTo>
                  <a:pt x="76923" y="1015999"/>
                </a:lnTo>
                <a:lnTo>
                  <a:pt x="78727" y="1003299"/>
                </a:lnTo>
                <a:lnTo>
                  <a:pt x="106260" y="1003299"/>
                </a:lnTo>
                <a:lnTo>
                  <a:pt x="104254" y="1015999"/>
                </a:lnTo>
                <a:close/>
              </a:path>
              <a:path w="3098800" h="1574800">
                <a:moveTo>
                  <a:pt x="2936786" y="1015999"/>
                </a:moveTo>
                <a:lnTo>
                  <a:pt x="2883458" y="1015999"/>
                </a:lnTo>
                <a:lnTo>
                  <a:pt x="2891891" y="1003299"/>
                </a:lnTo>
                <a:lnTo>
                  <a:pt x="2944672" y="1003299"/>
                </a:lnTo>
                <a:lnTo>
                  <a:pt x="2936786" y="1015999"/>
                </a:lnTo>
                <a:close/>
              </a:path>
              <a:path w="3098800" h="1574800">
                <a:moveTo>
                  <a:pt x="99669" y="1028699"/>
                </a:moveTo>
                <a:lnTo>
                  <a:pt x="73850" y="1028699"/>
                </a:lnTo>
                <a:lnTo>
                  <a:pt x="75298" y="1015999"/>
                </a:lnTo>
                <a:lnTo>
                  <a:pt x="101168" y="1015999"/>
                </a:lnTo>
                <a:lnTo>
                  <a:pt x="99669" y="1028699"/>
                </a:lnTo>
                <a:close/>
              </a:path>
              <a:path w="3098800" h="1574800">
                <a:moveTo>
                  <a:pt x="2912173" y="1028699"/>
                </a:moveTo>
                <a:lnTo>
                  <a:pt x="2857931" y="1028699"/>
                </a:lnTo>
                <a:lnTo>
                  <a:pt x="2866783" y="1015999"/>
                </a:lnTo>
                <a:lnTo>
                  <a:pt x="2920530" y="1015999"/>
                </a:lnTo>
                <a:lnTo>
                  <a:pt x="2912173" y="1028699"/>
                </a:lnTo>
                <a:close/>
              </a:path>
              <a:path w="3098800" h="1574800">
                <a:moveTo>
                  <a:pt x="96494" y="1041399"/>
                </a:moveTo>
                <a:lnTo>
                  <a:pt x="71513" y="1041399"/>
                </a:lnTo>
                <a:lnTo>
                  <a:pt x="72593" y="1028699"/>
                </a:lnTo>
                <a:lnTo>
                  <a:pt x="97485" y="1028699"/>
                </a:lnTo>
                <a:lnTo>
                  <a:pt x="96494" y="1041399"/>
                </a:lnTo>
                <a:close/>
              </a:path>
              <a:path w="3098800" h="1574800">
                <a:moveTo>
                  <a:pt x="97383" y="1041399"/>
                </a:moveTo>
                <a:lnTo>
                  <a:pt x="97485" y="1028699"/>
                </a:lnTo>
                <a:lnTo>
                  <a:pt x="98551" y="1028699"/>
                </a:lnTo>
                <a:lnTo>
                  <a:pt x="97383" y="1041399"/>
                </a:lnTo>
                <a:close/>
              </a:path>
              <a:path w="3098800" h="1574800">
                <a:moveTo>
                  <a:pt x="2895015" y="1041399"/>
                </a:moveTo>
                <a:lnTo>
                  <a:pt x="2831198" y="1041399"/>
                </a:lnTo>
                <a:lnTo>
                  <a:pt x="2840443" y="1028699"/>
                </a:lnTo>
                <a:lnTo>
                  <a:pt x="2903664" y="1028699"/>
                </a:lnTo>
                <a:lnTo>
                  <a:pt x="2895015" y="1041399"/>
                </a:lnTo>
                <a:close/>
              </a:path>
              <a:path w="3098800" h="1574800">
                <a:moveTo>
                  <a:pt x="95173" y="1054099"/>
                </a:moveTo>
                <a:lnTo>
                  <a:pt x="69443" y="1054099"/>
                </a:lnTo>
                <a:lnTo>
                  <a:pt x="69938" y="1041399"/>
                </a:lnTo>
                <a:lnTo>
                  <a:pt x="95808" y="1041399"/>
                </a:lnTo>
                <a:lnTo>
                  <a:pt x="95173" y="1054099"/>
                </a:lnTo>
                <a:close/>
              </a:path>
              <a:path w="3098800" h="1574800">
                <a:moveTo>
                  <a:pt x="2868244" y="1054099"/>
                </a:moveTo>
                <a:lnTo>
                  <a:pt x="2793809" y="1054099"/>
                </a:lnTo>
                <a:lnTo>
                  <a:pt x="2803537" y="1041399"/>
                </a:lnTo>
                <a:lnTo>
                  <a:pt x="2877299" y="1041399"/>
                </a:lnTo>
                <a:lnTo>
                  <a:pt x="2868244" y="1054099"/>
                </a:lnTo>
                <a:close/>
              </a:path>
              <a:path w="3098800" h="1574800">
                <a:moveTo>
                  <a:pt x="94437" y="1066799"/>
                </a:moveTo>
                <a:lnTo>
                  <a:pt x="69037" y="1066799"/>
                </a:lnTo>
                <a:lnTo>
                  <a:pt x="69138" y="1054099"/>
                </a:lnTo>
                <a:lnTo>
                  <a:pt x="94538" y="1054099"/>
                </a:lnTo>
                <a:lnTo>
                  <a:pt x="94437" y="1066799"/>
                </a:lnTo>
                <a:close/>
              </a:path>
              <a:path w="3098800" h="1574800">
                <a:moveTo>
                  <a:pt x="2830690" y="1066799"/>
                </a:moveTo>
                <a:lnTo>
                  <a:pt x="2744533" y="1066799"/>
                </a:lnTo>
                <a:lnTo>
                  <a:pt x="2754807" y="1054099"/>
                </a:lnTo>
                <a:lnTo>
                  <a:pt x="2840266" y="1054099"/>
                </a:lnTo>
                <a:lnTo>
                  <a:pt x="2830690" y="1066799"/>
                </a:lnTo>
                <a:close/>
              </a:path>
              <a:path w="3098800" h="1574800">
                <a:moveTo>
                  <a:pt x="94830" y="1079499"/>
                </a:moveTo>
                <a:lnTo>
                  <a:pt x="69481" y="1079499"/>
                </a:lnTo>
                <a:lnTo>
                  <a:pt x="69151" y="1066799"/>
                </a:lnTo>
                <a:lnTo>
                  <a:pt x="94526" y="1066799"/>
                </a:lnTo>
                <a:lnTo>
                  <a:pt x="94830" y="1079499"/>
                </a:lnTo>
                <a:close/>
              </a:path>
              <a:path w="3098800" h="1574800">
                <a:moveTo>
                  <a:pt x="95288" y="1079499"/>
                </a:moveTo>
                <a:lnTo>
                  <a:pt x="94830" y="1079499"/>
                </a:lnTo>
                <a:lnTo>
                  <a:pt x="94792" y="1066799"/>
                </a:lnTo>
                <a:lnTo>
                  <a:pt x="95288" y="1079499"/>
                </a:lnTo>
                <a:close/>
              </a:path>
              <a:path w="3098800" h="1574800">
                <a:moveTo>
                  <a:pt x="2674137" y="1092199"/>
                </a:moveTo>
                <a:lnTo>
                  <a:pt x="2659900" y="1092199"/>
                </a:lnTo>
                <a:lnTo>
                  <a:pt x="2660446" y="1079499"/>
                </a:lnTo>
                <a:lnTo>
                  <a:pt x="2682379" y="1066799"/>
                </a:lnTo>
                <a:lnTo>
                  <a:pt x="2801238" y="1066799"/>
                </a:lnTo>
                <a:lnTo>
                  <a:pt x="2791193" y="1079499"/>
                </a:lnTo>
                <a:lnTo>
                  <a:pt x="2685503" y="1079499"/>
                </a:lnTo>
                <a:lnTo>
                  <a:pt x="2674137" y="1092199"/>
                </a:lnTo>
                <a:close/>
              </a:path>
              <a:path w="3098800" h="1574800">
                <a:moveTo>
                  <a:pt x="96761" y="1092199"/>
                </a:moveTo>
                <a:lnTo>
                  <a:pt x="70777" y="1092199"/>
                </a:lnTo>
                <a:lnTo>
                  <a:pt x="70027" y="1079499"/>
                </a:lnTo>
                <a:lnTo>
                  <a:pt x="95872" y="1079499"/>
                </a:lnTo>
                <a:lnTo>
                  <a:pt x="96761" y="1092199"/>
                </a:lnTo>
                <a:close/>
              </a:path>
              <a:path w="3098800" h="1574800">
                <a:moveTo>
                  <a:pt x="2684767" y="1104899"/>
                </a:moveTo>
                <a:lnTo>
                  <a:pt x="2659443" y="1104899"/>
                </a:lnTo>
                <a:lnTo>
                  <a:pt x="2659926" y="1092199"/>
                </a:lnTo>
                <a:lnTo>
                  <a:pt x="2674137" y="1092199"/>
                </a:lnTo>
                <a:lnTo>
                  <a:pt x="2685503" y="1079499"/>
                </a:lnTo>
                <a:lnTo>
                  <a:pt x="2685275" y="1092199"/>
                </a:lnTo>
                <a:lnTo>
                  <a:pt x="2684767" y="1104899"/>
                </a:lnTo>
                <a:close/>
              </a:path>
              <a:path w="3098800" h="1574800">
                <a:moveTo>
                  <a:pt x="2749931" y="1092199"/>
                </a:moveTo>
                <a:lnTo>
                  <a:pt x="2685275" y="1092199"/>
                </a:lnTo>
                <a:lnTo>
                  <a:pt x="2685503" y="1079499"/>
                </a:lnTo>
                <a:lnTo>
                  <a:pt x="2760408" y="1079499"/>
                </a:lnTo>
                <a:lnTo>
                  <a:pt x="2749931" y="1092199"/>
                </a:lnTo>
                <a:close/>
              </a:path>
              <a:path w="3098800" h="1574800">
                <a:moveTo>
                  <a:pt x="100266" y="1104899"/>
                </a:moveTo>
                <a:lnTo>
                  <a:pt x="74294" y="1104899"/>
                </a:lnTo>
                <a:lnTo>
                  <a:pt x="72910" y="1092199"/>
                </a:lnTo>
                <a:lnTo>
                  <a:pt x="98818" y="1092199"/>
                </a:lnTo>
                <a:lnTo>
                  <a:pt x="100266" y="1104899"/>
                </a:lnTo>
                <a:close/>
              </a:path>
              <a:path w="3098800" h="1574800">
                <a:moveTo>
                  <a:pt x="2659443" y="1104899"/>
                </a:moveTo>
                <a:lnTo>
                  <a:pt x="2658745" y="1104899"/>
                </a:lnTo>
                <a:lnTo>
                  <a:pt x="2659481" y="1092199"/>
                </a:lnTo>
                <a:lnTo>
                  <a:pt x="2659443" y="1104899"/>
                </a:lnTo>
                <a:close/>
              </a:path>
              <a:path w="3098800" h="1574800">
                <a:moveTo>
                  <a:pt x="103454" y="1117599"/>
                </a:moveTo>
                <a:lnTo>
                  <a:pt x="77635" y="1117599"/>
                </a:lnTo>
                <a:lnTo>
                  <a:pt x="75869" y="1104899"/>
                </a:lnTo>
                <a:lnTo>
                  <a:pt x="101638" y="1104899"/>
                </a:lnTo>
                <a:lnTo>
                  <a:pt x="103454" y="1117599"/>
                </a:lnTo>
                <a:close/>
              </a:path>
              <a:path w="3098800" h="1574800">
                <a:moveTo>
                  <a:pt x="2682925" y="1117599"/>
                </a:moveTo>
                <a:lnTo>
                  <a:pt x="2657805" y="1117599"/>
                </a:lnTo>
                <a:lnTo>
                  <a:pt x="2658795" y="1104899"/>
                </a:lnTo>
                <a:lnTo>
                  <a:pt x="2683979" y="1104899"/>
                </a:lnTo>
                <a:lnTo>
                  <a:pt x="2682925" y="1117599"/>
                </a:lnTo>
                <a:close/>
              </a:path>
              <a:path w="3098800" h="1574800">
                <a:moveTo>
                  <a:pt x="109499" y="1130299"/>
                </a:moveTo>
                <a:lnTo>
                  <a:pt x="81762" y="1130299"/>
                </a:lnTo>
                <a:lnTo>
                  <a:pt x="79603" y="1117599"/>
                </a:lnTo>
                <a:lnTo>
                  <a:pt x="107149" y="1117599"/>
                </a:lnTo>
                <a:lnTo>
                  <a:pt x="109499" y="1130299"/>
                </a:lnTo>
                <a:close/>
              </a:path>
              <a:path w="3098800" h="1574800">
                <a:moveTo>
                  <a:pt x="2678150" y="1142999"/>
                </a:moveTo>
                <a:lnTo>
                  <a:pt x="2651709" y="1142999"/>
                </a:lnTo>
                <a:lnTo>
                  <a:pt x="2653690" y="1130299"/>
                </a:lnTo>
                <a:lnTo>
                  <a:pt x="2655214" y="1130299"/>
                </a:lnTo>
                <a:lnTo>
                  <a:pt x="2656712" y="1117599"/>
                </a:lnTo>
                <a:lnTo>
                  <a:pt x="2681605" y="1117599"/>
                </a:lnTo>
                <a:lnTo>
                  <a:pt x="2680004" y="1130299"/>
                </a:lnTo>
                <a:lnTo>
                  <a:pt x="2678150" y="1142999"/>
                </a:lnTo>
                <a:close/>
              </a:path>
              <a:path w="3098800" h="1574800">
                <a:moveTo>
                  <a:pt x="116992" y="1142999"/>
                </a:moveTo>
                <a:lnTo>
                  <a:pt x="86626" y="1142999"/>
                </a:lnTo>
                <a:lnTo>
                  <a:pt x="84099" y="1130299"/>
                </a:lnTo>
                <a:lnTo>
                  <a:pt x="114134" y="1130299"/>
                </a:lnTo>
                <a:lnTo>
                  <a:pt x="116992" y="1142999"/>
                </a:lnTo>
                <a:close/>
              </a:path>
              <a:path w="3098800" h="1574800">
                <a:moveTo>
                  <a:pt x="129298" y="1155699"/>
                </a:moveTo>
                <a:lnTo>
                  <a:pt x="95275" y="1155699"/>
                </a:lnTo>
                <a:lnTo>
                  <a:pt x="92214" y="1142999"/>
                </a:lnTo>
                <a:lnTo>
                  <a:pt x="122466" y="1142999"/>
                </a:lnTo>
                <a:lnTo>
                  <a:pt x="129298" y="1155699"/>
                </a:lnTo>
                <a:close/>
              </a:path>
              <a:path w="3098800" h="1574800">
                <a:moveTo>
                  <a:pt x="2673680" y="1155699"/>
                </a:moveTo>
                <a:lnTo>
                  <a:pt x="2647276" y="1155699"/>
                </a:lnTo>
                <a:lnTo>
                  <a:pt x="2649740" y="1142999"/>
                </a:lnTo>
                <a:lnTo>
                  <a:pt x="2676042" y="1142999"/>
                </a:lnTo>
                <a:lnTo>
                  <a:pt x="2673680" y="1155699"/>
                </a:lnTo>
                <a:close/>
              </a:path>
              <a:path w="3098800" h="1574800">
                <a:moveTo>
                  <a:pt x="136321" y="1168399"/>
                </a:moveTo>
                <a:lnTo>
                  <a:pt x="101942" y="1168399"/>
                </a:lnTo>
                <a:lnTo>
                  <a:pt x="98501" y="1155699"/>
                </a:lnTo>
                <a:lnTo>
                  <a:pt x="128854" y="1155699"/>
                </a:lnTo>
                <a:lnTo>
                  <a:pt x="136321" y="1168399"/>
                </a:lnTo>
                <a:close/>
              </a:path>
              <a:path w="3098800" h="1574800">
                <a:moveTo>
                  <a:pt x="2668206" y="1168399"/>
                </a:moveTo>
                <a:lnTo>
                  <a:pt x="2641968" y="1168399"/>
                </a:lnTo>
                <a:lnTo>
                  <a:pt x="2644901" y="1155699"/>
                </a:lnTo>
                <a:lnTo>
                  <a:pt x="2671063" y="1155699"/>
                </a:lnTo>
                <a:lnTo>
                  <a:pt x="2668206" y="1168399"/>
                </a:lnTo>
                <a:close/>
              </a:path>
              <a:path w="3098800" h="1574800">
                <a:moveTo>
                  <a:pt x="160820" y="1193799"/>
                </a:moveTo>
                <a:lnTo>
                  <a:pt x="125590" y="1193799"/>
                </a:lnTo>
                <a:lnTo>
                  <a:pt x="117068" y="1181099"/>
                </a:lnTo>
                <a:lnTo>
                  <a:pt x="109169" y="1168399"/>
                </a:lnTo>
                <a:lnTo>
                  <a:pt x="143459" y="1168399"/>
                </a:lnTo>
                <a:lnTo>
                  <a:pt x="152095" y="1181099"/>
                </a:lnTo>
                <a:lnTo>
                  <a:pt x="151625" y="1181099"/>
                </a:lnTo>
                <a:lnTo>
                  <a:pt x="160820" y="1193799"/>
                </a:lnTo>
                <a:close/>
              </a:path>
              <a:path w="3098800" h="1574800">
                <a:moveTo>
                  <a:pt x="2658198" y="1193799"/>
                </a:moveTo>
                <a:lnTo>
                  <a:pt x="2628734" y="1193799"/>
                </a:lnTo>
                <a:lnTo>
                  <a:pt x="2632557" y="1181099"/>
                </a:lnTo>
                <a:lnTo>
                  <a:pt x="2635783" y="1181099"/>
                </a:lnTo>
                <a:lnTo>
                  <a:pt x="2639161" y="1168399"/>
                </a:lnTo>
                <a:lnTo>
                  <a:pt x="2665107" y="1168399"/>
                </a:lnTo>
                <a:lnTo>
                  <a:pt x="2661767" y="1181099"/>
                </a:lnTo>
                <a:lnTo>
                  <a:pt x="2658198" y="1193799"/>
                </a:lnTo>
                <a:close/>
              </a:path>
              <a:path w="3098800" h="1574800">
                <a:moveTo>
                  <a:pt x="200939" y="1219199"/>
                </a:moveTo>
                <a:lnTo>
                  <a:pt x="154558" y="1219199"/>
                </a:lnTo>
                <a:lnTo>
                  <a:pt x="144348" y="1206499"/>
                </a:lnTo>
                <a:lnTo>
                  <a:pt x="134683" y="1193799"/>
                </a:lnTo>
                <a:lnTo>
                  <a:pt x="169621" y="1193799"/>
                </a:lnTo>
                <a:lnTo>
                  <a:pt x="179882" y="1206499"/>
                </a:lnTo>
                <a:lnTo>
                  <a:pt x="189699" y="1206499"/>
                </a:lnTo>
                <a:lnTo>
                  <a:pt x="200939" y="1219199"/>
                </a:lnTo>
                <a:close/>
              </a:path>
              <a:path w="3098800" h="1574800">
                <a:moveTo>
                  <a:pt x="2650375" y="1206499"/>
                </a:moveTo>
                <a:lnTo>
                  <a:pt x="2616619" y="1206499"/>
                </a:lnTo>
                <a:lnTo>
                  <a:pt x="2621076" y="1193799"/>
                </a:lnTo>
                <a:lnTo>
                  <a:pt x="2654401" y="1193799"/>
                </a:lnTo>
                <a:lnTo>
                  <a:pt x="2650375" y="1206499"/>
                </a:lnTo>
                <a:close/>
              </a:path>
              <a:path w="3098800" h="1574800">
                <a:moveTo>
                  <a:pt x="2641676" y="1219199"/>
                </a:moveTo>
                <a:lnTo>
                  <a:pt x="2607525" y="1219199"/>
                </a:lnTo>
                <a:lnTo>
                  <a:pt x="2612389" y="1206499"/>
                </a:lnTo>
                <a:lnTo>
                  <a:pt x="2646133" y="1206499"/>
                </a:lnTo>
                <a:lnTo>
                  <a:pt x="2641676" y="1219199"/>
                </a:lnTo>
                <a:close/>
              </a:path>
              <a:path w="3098800" h="1574800">
                <a:moveTo>
                  <a:pt x="248500" y="1244599"/>
                </a:moveTo>
                <a:lnTo>
                  <a:pt x="188201" y="1244599"/>
                </a:lnTo>
                <a:lnTo>
                  <a:pt x="176491" y="1231899"/>
                </a:lnTo>
                <a:lnTo>
                  <a:pt x="165277" y="1219199"/>
                </a:lnTo>
                <a:lnTo>
                  <a:pt x="211721" y="1219199"/>
                </a:lnTo>
                <a:lnTo>
                  <a:pt x="223862" y="1231899"/>
                </a:lnTo>
                <a:lnTo>
                  <a:pt x="235521" y="1231899"/>
                </a:lnTo>
                <a:lnTo>
                  <a:pt x="248500" y="1244599"/>
                </a:lnTo>
                <a:close/>
              </a:path>
              <a:path w="3098800" h="1574800">
                <a:moveTo>
                  <a:pt x="2632113" y="1231899"/>
                </a:moveTo>
                <a:lnTo>
                  <a:pt x="2597658" y="1231899"/>
                </a:lnTo>
                <a:lnTo>
                  <a:pt x="2602915" y="1219199"/>
                </a:lnTo>
                <a:lnTo>
                  <a:pt x="2637002" y="1219199"/>
                </a:lnTo>
                <a:lnTo>
                  <a:pt x="2632113" y="1231899"/>
                </a:lnTo>
                <a:close/>
              </a:path>
              <a:path w="3098800" h="1574800">
                <a:moveTo>
                  <a:pt x="261404" y="1244599"/>
                </a:moveTo>
                <a:lnTo>
                  <a:pt x="248500" y="1244599"/>
                </a:lnTo>
                <a:lnTo>
                  <a:pt x="248043" y="1231899"/>
                </a:lnTo>
                <a:lnTo>
                  <a:pt x="261404" y="1244599"/>
                </a:lnTo>
                <a:close/>
              </a:path>
              <a:path w="3098800" h="1574800">
                <a:moveTo>
                  <a:pt x="2587015" y="1244599"/>
                </a:moveTo>
                <a:lnTo>
                  <a:pt x="2581414" y="1244599"/>
                </a:lnTo>
                <a:lnTo>
                  <a:pt x="2587244" y="1231899"/>
                </a:lnTo>
                <a:lnTo>
                  <a:pt x="2587015" y="1244599"/>
                </a:lnTo>
                <a:close/>
              </a:path>
              <a:path w="3098800" h="1574800">
                <a:moveTo>
                  <a:pt x="2621737" y="1244599"/>
                </a:moveTo>
                <a:lnTo>
                  <a:pt x="2587015" y="1244599"/>
                </a:lnTo>
                <a:lnTo>
                  <a:pt x="2592654" y="1231899"/>
                </a:lnTo>
                <a:lnTo>
                  <a:pt x="2627020" y="1231899"/>
                </a:lnTo>
                <a:lnTo>
                  <a:pt x="2621737" y="1244599"/>
                </a:lnTo>
                <a:close/>
              </a:path>
              <a:path w="3098800" h="1574800">
                <a:moveTo>
                  <a:pt x="302247" y="1257299"/>
                </a:moveTo>
                <a:lnTo>
                  <a:pt x="212966" y="1257299"/>
                </a:lnTo>
                <a:lnTo>
                  <a:pt x="200355" y="1244599"/>
                </a:lnTo>
                <a:lnTo>
                  <a:pt x="287845" y="1244599"/>
                </a:lnTo>
                <a:lnTo>
                  <a:pt x="302247" y="1257299"/>
                </a:lnTo>
                <a:close/>
              </a:path>
              <a:path w="3098800" h="1574800">
                <a:moveTo>
                  <a:pt x="2604693" y="1257299"/>
                </a:moveTo>
                <a:lnTo>
                  <a:pt x="2569667" y="1257299"/>
                </a:lnTo>
                <a:lnTo>
                  <a:pt x="2575864" y="1244599"/>
                </a:lnTo>
                <a:lnTo>
                  <a:pt x="2610561" y="1244599"/>
                </a:lnTo>
                <a:lnTo>
                  <a:pt x="2604693" y="1257299"/>
                </a:lnTo>
                <a:close/>
              </a:path>
              <a:path w="3098800" h="1574800">
                <a:moveTo>
                  <a:pt x="446430" y="1282699"/>
                </a:moveTo>
                <a:lnTo>
                  <a:pt x="296722" y="1282699"/>
                </a:lnTo>
                <a:lnTo>
                  <a:pt x="281889" y="1269999"/>
                </a:lnTo>
                <a:lnTo>
                  <a:pt x="253212" y="1269999"/>
                </a:lnTo>
                <a:lnTo>
                  <a:pt x="239407" y="1257299"/>
                </a:lnTo>
                <a:lnTo>
                  <a:pt x="433158" y="1257299"/>
                </a:lnTo>
                <a:lnTo>
                  <a:pt x="446430" y="1282699"/>
                </a:lnTo>
                <a:close/>
              </a:path>
              <a:path w="3098800" h="1574800">
                <a:moveTo>
                  <a:pt x="2592387" y="1269999"/>
                </a:moveTo>
                <a:lnTo>
                  <a:pt x="2550744" y="1269999"/>
                </a:lnTo>
                <a:lnTo>
                  <a:pt x="2557462" y="1257299"/>
                </a:lnTo>
                <a:lnTo>
                  <a:pt x="2598635" y="1257299"/>
                </a:lnTo>
                <a:lnTo>
                  <a:pt x="2592387" y="1269999"/>
                </a:lnTo>
                <a:close/>
              </a:path>
              <a:path w="3098800" h="1574800">
                <a:moveTo>
                  <a:pt x="455714" y="1282699"/>
                </a:moveTo>
                <a:lnTo>
                  <a:pt x="446430" y="1282699"/>
                </a:lnTo>
                <a:lnTo>
                  <a:pt x="446125" y="1269999"/>
                </a:lnTo>
                <a:lnTo>
                  <a:pt x="455714" y="1282699"/>
                </a:lnTo>
                <a:close/>
              </a:path>
              <a:path w="3098800" h="1574800">
                <a:moveTo>
                  <a:pt x="2579357" y="1282699"/>
                </a:moveTo>
                <a:lnTo>
                  <a:pt x="2537282" y="1282699"/>
                </a:lnTo>
                <a:lnTo>
                  <a:pt x="2544330" y="1269999"/>
                </a:lnTo>
                <a:lnTo>
                  <a:pt x="2585961" y="1269999"/>
                </a:lnTo>
                <a:lnTo>
                  <a:pt x="2579357" y="1282699"/>
                </a:lnTo>
                <a:close/>
              </a:path>
              <a:path w="3098800" h="1574800">
                <a:moveTo>
                  <a:pt x="475653" y="1308099"/>
                </a:moveTo>
                <a:lnTo>
                  <a:pt x="437248" y="1308099"/>
                </a:lnTo>
                <a:lnTo>
                  <a:pt x="427354" y="1295399"/>
                </a:lnTo>
                <a:lnTo>
                  <a:pt x="418096" y="1282699"/>
                </a:lnTo>
                <a:lnTo>
                  <a:pt x="455396" y="1282699"/>
                </a:lnTo>
                <a:lnTo>
                  <a:pt x="465454" y="1295399"/>
                </a:lnTo>
                <a:lnTo>
                  <a:pt x="465137" y="1295399"/>
                </a:lnTo>
                <a:lnTo>
                  <a:pt x="475653" y="1308099"/>
                </a:lnTo>
                <a:close/>
              </a:path>
              <a:path w="3098800" h="1574800">
                <a:moveTo>
                  <a:pt x="2558516" y="1295399"/>
                </a:moveTo>
                <a:lnTo>
                  <a:pt x="2515882" y="1295399"/>
                </a:lnTo>
                <a:lnTo>
                  <a:pt x="2523401" y="1282699"/>
                </a:lnTo>
                <a:lnTo>
                  <a:pt x="2565628" y="1282699"/>
                </a:lnTo>
                <a:lnTo>
                  <a:pt x="2558516" y="1295399"/>
                </a:lnTo>
                <a:close/>
              </a:path>
              <a:path w="3098800" h="1574800">
                <a:moveTo>
                  <a:pt x="2543810" y="1308099"/>
                </a:moveTo>
                <a:lnTo>
                  <a:pt x="2493111" y="1308099"/>
                </a:lnTo>
                <a:lnTo>
                  <a:pt x="2501074" y="1295399"/>
                </a:lnTo>
                <a:lnTo>
                  <a:pt x="2551239" y="1295399"/>
                </a:lnTo>
                <a:lnTo>
                  <a:pt x="2543810" y="1308099"/>
                </a:lnTo>
                <a:close/>
              </a:path>
              <a:path w="3098800" h="1574800">
                <a:moveTo>
                  <a:pt x="545795" y="1358899"/>
                </a:moveTo>
                <a:lnTo>
                  <a:pt x="493521" y="1358899"/>
                </a:lnTo>
                <a:lnTo>
                  <a:pt x="481406" y="1346199"/>
                </a:lnTo>
                <a:lnTo>
                  <a:pt x="469696" y="1333499"/>
                </a:lnTo>
                <a:lnTo>
                  <a:pt x="458431" y="1320799"/>
                </a:lnTo>
                <a:lnTo>
                  <a:pt x="447611" y="1308099"/>
                </a:lnTo>
                <a:lnTo>
                  <a:pt x="475335" y="1308099"/>
                </a:lnTo>
                <a:lnTo>
                  <a:pt x="486295" y="1320799"/>
                </a:lnTo>
                <a:lnTo>
                  <a:pt x="497052" y="1320799"/>
                </a:lnTo>
                <a:lnTo>
                  <a:pt x="508863" y="1333499"/>
                </a:lnTo>
                <a:lnTo>
                  <a:pt x="508546" y="1333499"/>
                </a:lnTo>
                <a:lnTo>
                  <a:pt x="520776" y="1346199"/>
                </a:lnTo>
                <a:lnTo>
                  <a:pt x="532777" y="1346199"/>
                </a:lnTo>
                <a:lnTo>
                  <a:pt x="545795" y="1358899"/>
                </a:lnTo>
                <a:close/>
              </a:path>
              <a:path w="3098800" h="1574800">
                <a:moveTo>
                  <a:pt x="2061006" y="1320799"/>
                </a:moveTo>
                <a:lnTo>
                  <a:pt x="2029739" y="1320799"/>
                </a:lnTo>
                <a:lnTo>
                  <a:pt x="2037714" y="1308099"/>
                </a:lnTo>
                <a:lnTo>
                  <a:pt x="2061006" y="1320799"/>
                </a:lnTo>
                <a:close/>
              </a:path>
              <a:path w="3098800" h="1574800">
                <a:moveTo>
                  <a:pt x="2520569" y="1320799"/>
                </a:moveTo>
                <a:lnTo>
                  <a:pt x="2460777" y="1320799"/>
                </a:lnTo>
                <a:lnTo>
                  <a:pt x="2469299" y="1308099"/>
                </a:lnTo>
                <a:lnTo>
                  <a:pt x="2528468" y="1308099"/>
                </a:lnTo>
                <a:lnTo>
                  <a:pt x="2520569" y="1320799"/>
                </a:lnTo>
                <a:close/>
              </a:path>
              <a:path w="3098800" h="1574800">
                <a:moveTo>
                  <a:pt x="2097481" y="1333499"/>
                </a:moveTo>
                <a:lnTo>
                  <a:pt x="2026818" y="1333499"/>
                </a:lnTo>
                <a:lnTo>
                  <a:pt x="2029891" y="1320799"/>
                </a:lnTo>
                <a:lnTo>
                  <a:pt x="2084768" y="1320799"/>
                </a:lnTo>
                <a:lnTo>
                  <a:pt x="2097481" y="1333499"/>
                </a:lnTo>
                <a:close/>
              </a:path>
              <a:path w="3098800" h="1574800">
                <a:moveTo>
                  <a:pt x="2495994" y="1333499"/>
                </a:moveTo>
                <a:lnTo>
                  <a:pt x="2426373" y="1333499"/>
                </a:lnTo>
                <a:lnTo>
                  <a:pt x="2435377" y="1320799"/>
                </a:lnTo>
                <a:lnTo>
                  <a:pt x="2504325" y="1320799"/>
                </a:lnTo>
                <a:lnTo>
                  <a:pt x="2495994" y="1333499"/>
                </a:lnTo>
                <a:close/>
              </a:path>
              <a:path w="3098800" h="1574800">
                <a:moveTo>
                  <a:pt x="2049576" y="1346199"/>
                </a:moveTo>
                <a:lnTo>
                  <a:pt x="2020468" y="1346199"/>
                </a:lnTo>
                <a:lnTo>
                  <a:pt x="2023884" y="1333499"/>
                </a:lnTo>
                <a:lnTo>
                  <a:pt x="2051456" y="1333499"/>
                </a:lnTo>
                <a:lnTo>
                  <a:pt x="2052518" y="1334574"/>
                </a:lnTo>
                <a:lnTo>
                  <a:pt x="2049576" y="1346199"/>
                </a:lnTo>
                <a:close/>
              </a:path>
              <a:path w="3098800" h="1574800">
                <a:moveTo>
                  <a:pt x="2052518" y="1334574"/>
                </a:moveTo>
                <a:lnTo>
                  <a:pt x="2051456" y="1333499"/>
                </a:lnTo>
                <a:lnTo>
                  <a:pt x="2052789" y="1333499"/>
                </a:lnTo>
                <a:lnTo>
                  <a:pt x="2052518" y="1334574"/>
                </a:lnTo>
                <a:close/>
              </a:path>
              <a:path w="3098800" h="1574800">
                <a:moveTo>
                  <a:pt x="2149360" y="1346199"/>
                </a:moveTo>
                <a:lnTo>
                  <a:pt x="2064004" y="1346199"/>
                </a:lnTo>
                <a:lnTo>
                  <a:pt x="2052518" y="1334574"/>
                </a:lnTo>
                <a:lnTo>
                  <a:pt x="2052789" y="1333499"/>
                </a:lnTo>
                <a:lnTo>
                  <a:pt x="2135759" y="1333499"/>
                </a:lnTo>
                <a:lnTo>
                  <a:pt x="2149360" y="1346199"/>
                </a:lnTo>
                <a:close/>
              </a:path>
              <a:path w="3098800" h="1574800">
                <a:moveTo>
                  <a:pt x="2470175" y="1346199"/>
                </a:moveTo>
                <a:lnTo>
                  <a:pt x="2380754" y="1346199"/>
                </a:lnTo>
                <a:lnTo>
                  <a:pt x="2390305" y="1333499"/>
                </a:lnTo>
                <a:lnTo>
                  <a:pt x="2478912" y="1333499"/>
                </a:lnTo>
                <a:lnTo>
                  <a:pt x="2470175" y="1346199"/>
                </a:lnTo>
                <a:close/>
              </a:path>
              <a:path w="3098800" h="1574800">
                <a:moveTo>
                  <a:pt x="2042604" y="1358899"/>
                </a:moveTo>
                <a:lnTo>
                  <a:pt x="2013432" y="1358899"/>
                </a:lnTo>
                <a:lnTo>
                  <a:pt x="2017191" y="1346199"/>
                </a:lnTo>
                <a:lnTo>
                  <a:pt x="2046185" y="1346199"/>
                </a:lnTo>
                <a:lnTo>
                  <a:pt x="2042604" y="1358899"/>
                </a:lnTo>
                <a:close/>
              </a:path>
              <a:path w="3098800" h="1574800">
                <a:moveTo>
                  <a:pt x="2262009" y="1358899"/>
                </a:moveTo>
                <a:lnTo>
                  <a:pt x="2089835" y="1358899"/>
                </a:lnTo>
                <a:lnTo>
                  <a:pt x="2076792" y="1346199"/>
                </a:lnTo>
                <a:lnTo>
                  <a:pt x="2247087" y="1346199"/>
                </a:lnTo>
                <a:lnTo>
                  <a:pt x="2262009" y="1358899"/>
                </a:lnTo>
                <a:close/>
              </a:path>
              <a:path w="3098800" h="1574800">
                <a:moveTo>
                  <a:pt x="2433980" y="1358899"/>
                </a:moveTo>
                <a:lnTo>
                  <a:pt x="2272080" y="1358899"/>
                </a:lnTo>
                <a:lnTo>
                  <a:pt x="2282571" y="1346199"/>
                </a:lnTo>
                <a:lnTo>
                  <a:pt x="2443213" y="1346199"/>
                </a:lnTo>
                <a:lnTo>
                  <a:pt x="2433980" y="1358899"/>
                </a:lnTo>
                <a:close/>
              </a:path>
              <a:path w="3098800" h="1574800">
                <a:moveTo>
                  <a:pt x="586181" y="1384299"/>
                </a:moveTo>
                <a:lnTo>
                  <a:pt x="532345" y="1384299"/>
                </a:lnTo>
                <a:lnTo>
                  <a:pt x="519010" y="1371599"/>
                </a:lnTo>
                <a:lnTo>
                  <a:pt x="506069" y="1358899"/>
                </a:lnTo>
                <a:lnTo>
                  <a:pt x="545477" y="1358899"/>
                </a:lnTo>
                <a:lnTo>
                  <a:pt x="558888" y="1371599"/>
                </a:lnTo>
                <a:lnTo>
                  <a:pt x="572046" y="1371599"/>
                </a:lnTo>
                <a:lnTo>
                  <a:pt x="586181" y="1384299"/>
                </a:lnTo>
                <a:close/>
              </a:path>
              <a:path w="3098800" h="1574800">
                <a:moveTo>
                  <a:pt x="2034933" y="1371599"/>
                </a:moveTo>
                <a:lnTo>
                  <a:pt x="2001672" y="1371599"/>
                </a:lnTo>
                <a:lnTo>
                  <a:pt x="2005926" y="1358899"/>
                </a:lnTo>
                <a:lnTo>
                  <a:pt x="2038858" y="1358899"/>
                </a:lnTo>
                <a:lnTo>
                  <a:pt x="2034933" y="1371599"/>
                </a:lnTo>
                <a:close/>
              </a:path>
              <a:path w="3098800" h="1574800">
                <a:moveTo>
                  <a:pt x="2376258" y="1371599"/>
                </a:moveTo>
                <a:lnTo>
                  <a:pt x="2144217" y="1371599"/>
                </a:lnTo>
                <a:lnTo>
                  <a:pt x="2130297" y="1358899"/>
                </a:lnTo>
                <a:lnTo>
                  <a:pt x="2386139" y="1358899"/>
                </a:lnTo>
                <a:lnTo>
                  <a:pt x="2376258" y="1371599"/>
                </a:lnTo>
                <a:close/>
              </a:path>
              <a:path w="3098800" h="1574800">
                <a:moveTo>
                  <a:pt x="2026564" y="1384299"/>
                </a:moveTo>
                <a:lnTo>
                  <a:pt x="1988375" y="1384299"/>
                </a:lnTo>
                <a:lnTo>
                  <a:pt x="1997697" y="1371599"/>
                </a:lnTo>
                <a:lnTo>
                  <a:pt x="2030831" y="1371599"/>
                </a:lnTo>
                <a:lnTo>
                  <a:pt x="2026564" y="1384299"/>
                </a:lnTo>
                <a:close/>
              </a:path>
              <a:path w="3098800" h="1574800">
                <a:moveTo>
                  <a:pt x="2272639" y="1384299"/>
                </a:moveTo>
                <a:lnTo>
                  <a:pt x="2261831" y="1384299"/>
                </a:lnTo>
                <a:lnTo>
                  <a:pt x="2246617" y="1371599"/>
                </a:lnTo>
                <a:lnTo>
                  <a:pt x="2283345" y="1371599"/>
                </a:lnTo>
                <a:lnTo>
                  <a:pt x="2272639" y="1384299"/>
                </a:lnTo>
                <a:close/>
              </a:path>
              <a:path w="3098800" h="1574800">
                <a:moveTo>
                  <a:pt x="614870" y="1396999"/>
                </a:moveTo>
                <a:lnTo>
                  <a:pt x="560133" y="1396999"/>
                </a:lnTo>
                <a:lnTo>
                  <a:pt x="546049" y="1384299"/>
                </a:lnTo>
                <a:lnTo>
                  <a:pt x="600049" y="1384299"/>
                </a:lnTo>
                <a:lnTo>
                  <a:pt x="614870" y="1396999"/>
                </a:lnTo>
                <a:close/>
              </a:path>
              <a:path w="3098800" h="1574800">
                <a:moveTo>
                  <a:pt x="2017483" y="1396999"/>
                </a:moveTo>
                <a:lnTo>
                  <a:pt x="1978799" y="1396999"/>
                </a:lnTo>
                <a:lnTo>
                  <a:pt x="1988743" y="1384299"/>
                </a:lnTo>
                <a:lnTo>
                  <a:pt x="2022132" y="1384299"/>
                </a:lnTo>
                <a:lnTo>
                  <a:pt x="2017483" y="1396999"/>
                </a:lnTo>
                <a:close/>
              </a:path>
              <a:path w="3098800" h="1574800">
                <a:moveTo>
                  <a:pt x="676160" y="1422399"/>
                </a:moveTo>
                <a:lnTo>
                  <a:pt x="604507" y="1422399"/>
                </a:lnTo>
                <a:lnTo>
                  <a:pt x="589381" y="1409699"/>
                </a:lnTo>
                <a:lnTo>
                  <a:pt x="574586" y="1396999"/>
                </a:lnTo>
                <a:lnTo>
                  <a:pt x="629424" y="1396999"/>
                </a:lnTo>
                <a:lnTo>
                  <a:pt x="644893" y="1409699"/>
                </a:lnTo>
                <a:lnTo>
                  <a:pt x="660069" y="1409699"/>
                </a:lnTo>
                <a:lnTo>
                  <a:pt x="676160" y="1422399"/>
                </a:lnTo>
                <a:close/>
              </a:path>
              <a:path w="3098800" h="1574800">
                <a:moveTo>
                  <a:pt x="1203439" y="1409699"/>
                </a:moveTo>
                <a:lnTo>
                  <a:pt x="1165859" y="1409699"/>
                </a:lnTo>
                <a:lnTo>
                  <a:pt x="1189266" y="1396999"/>
                </a:lnTo>
                <a:lnTo>
                  <a:pt x="1203439" y="1409699"/>
                </a:lnTo>
                <a:close/>
              </a:path>
              <a:path w="3098800" h="1574800">
                <a:moveTo>
                  <a:pt x="1937131" y="1473200"/>
                </a:moveTo>
                <a:lnTo>
                  <a:pt x="1881797" y="1473200"/>
                </a:lnTo>
                <a:lnTo>
                  <a:pt x="1896148" y="1460500"/>
                </a:lnTo>
                <a:lnTo>
                  <a:pt x="1909229" y="1460500"/>
                </a:lnTo>
                <a:lnTo>
                  <a:pt x="1922576" y="1447800"/>
                </a:lnTo>
                <a:lnTo>
                  <a:pt x="1922195" y="1447800"/>
                </a:lnTo>
                <a:lnTo>
                  <a:pt x="1935010" y="1435100"/>
                </a:lnTo>
                <a:lnTo>
                  <a:pt x="1934629" y="1435100"/>
                </a:lnTo>
                <a:lnTo>
                  <a:pt x="1946897" y="1422399"/>
                </a:lnTo>
                <a:lnTo>
                  <a:pt x="1957857" y="1422399"/>
                </a:lnTo>
                <a:lnTo>
                  <a:pt x="1968995" y="1409699"/>
                </a:lnTo>
                <a:lnTo>
                  <a:pt x="1968626" y="1409699"/>
                </a:lnTo>
                <a:lnTo>
                  <a:pt x="1979168" y="1396999"/>
                </a:lnTo>
                <a:lnTo>
                  <a:pt x="2007844" y="1396999"/>
                </a:lnTo>
                <a:lnTo>
                  <a:pt x="1975078" y="1435100"/>
                </a:lnTo>
                <a:lnTo>
                  <a:pt x="1950326" y="1460500"/>
                </a:lnTo>
                <a:lnTo>
                  <a:pt x="1937131" y="1473200"/>
                </a:lnTo>
                <a:close/>
              </a:path>
              <a:path w="3098800" h="1574800">
                <a:moveTo>
                  <a:pt x="1211732" y="1422399"/>
                </a:moveTo>
                <a:lnTo>
                  <a:pt x="1134236" y="1422399"/>
                </a:lnTo>
                <a:lnTo>
                  <a:pt x="1150518" y="1409699"/>
                </a:lnTo>
                <a:lnTo>
                  <a:pt x="1203147" y="1409699"/>
                </a:lnTo>
                <a:lnTo>
                  <a:pt x="1211732" y="1422399"/>
                </a:lnTo>
                <a:close/>
              </a:path>
              <a:path w="3098800" h="1574800">
                <a:moveTo>
                  <a:pt x="725195" y="1435100"/>
                </a:moveTo>
                <a:lnTo>
                  <a:pt x="635749" y="1435100"/>
                </a:lnTo>
                <a:lnTo>
                  <a:pt x="619975" y="1422399"/>
                </a:lnTo>
                <a:lnTo>
                  <a:pt x="708279" y="1422399"/>
                </a:lnTo>
                <a:lnTo>
                  <a:pt x="725195" y="1435100"/>
                </a:lnTo>
                <a:close/>
              </a:path>
              <a:path w="3098800" h="1574800">
                <a:moveTo>
                  <a:pt x="1158874" y="1435100"/>
                </a:moveTo>
                <a:lnTo>
                  <a:pt x="1084592" y="1435100"/>
                </a:lnTo>
                <a:lnTo>
                  <a:pt x="1101724" y="1422399"/>
                </a:lnTo>
                <a:lnTo>
                  <a:pt x="1175143" y="1422399"/>
                </a:lnTo>
                <a:lnTo>
                  <a:pt x="1158874" y="1435100"/>
                </a:lnTo>
                <a:close/>
              </a:path>
              <a:path w="3098800" h="1574800">
                <a:moveTo>
                  <a:pt x="1248232" y="1447800"/>
                </a:moveTo>
                <a:lnTo>
                  <a:pt x="1203744" y="1447800"/>
                </a:lnTo>
                <a:lnTo>
                  <a:pt x="1194523" y="1435100"/>
                </a:lnTo>
                <a:lnTo>
                  <a:pt x="1185646" y="1422399"/>
                </a:lnTo>
                <a:lnTo>
                  <a:pt x="1220076" y="1422399"/>
                </a:lnTo>
                <a:lnTo>
                  <a:pt x="1229334" y="1435100"/>
                </a:lnTo>
                <a:lnTo>
                  <a:pt x="1238338" y="1435100"/>
                </a:lnTo>
                <a:lnTo>
                  <a:pt x="1248232" y="1447800"/>
                </a:lnTo>
                <a:close/>
              </a:path>
              <a:path w="3098800" h="1574800">
                <a:moveTo>
                  <a:pt x="794118" y="1447800"/>
                </a:moveTo>
                <a:lnTo>
                  <a:pt x="684898" y="1447800"/>
                </a:lnTo>
                <a:lnTo>
                  <a:pt x="668223" y="1435100"/>
                </a:lnTo>
                <a:lnTo>
                  <a:pt x="776236" y="1435100"/>
                </a:lnTo>
                <a:lnTo>
                  <a:pt x="794118" y="1447800"/>
                </a:lnTo>
                <a:close/>
              </a:path>
              <a:path w="3098800" h="1574800">
                <a:moveTo>
                  <a:pt x="1125410" y="1447800"/>
                </a:moveTo>
                <a:lnTo>
                  <a:pt x="1014704" y="1447800"/>
                </a:lnTo>
                <a:lnTo>
                  <a:pt x="1032840" y="1435100"/>
                </a:lnTo>
                <a:lnTo>
                  <a:pt x="1142288" y="1435100"/>
                </a:lnTo>
                <a:lnTo>
                  <a:pt x="1125410" y="1447800"/>
                </a:lnTo>
                <a:close/>
              </a:path>
              <a:path w="3098800" h="1574800">
                <a:moveTo>
                  <a:pt x="1090803" y="1460500"/>
                </a:moveTo>
                <a:lnTo>
                  <a:pt x="719061" y="1460500"/>
                </a:lnTo>
                <a:lnTo>
                  <a:pt x="701852" y="1447800"/>
                </a:lnTo>
                <a:lnTo>
                  <a:pt x="1108252" y="1447800"/>
                </a:lnTo>
                <a:lnTo>
                  <a:pt x="1090803" y="1460500"/>
                </a:lnTo>
                <a:close/>
              </a:path>
              <a:path w="3098800" h="1574800">
                <a:moveTo>
                  <a:pt x="1289697" y="1473200"/>
                </a:moveTo>
                <a:lnTo>
                  <a:pt x="1233373" y="1473200"/>
                </a:lnTo>
                <a:lnTo>
                  <a:pt x="1223187" y="1460500"/>
                </a:lnTo>
                <a:lnTo>
                  <a:pt x="1213307" y="1447800"/>
                </a:lnTo>
                <a:lnTo>
                  <a:pt x="1257858" y="1447800"/>
                </a:lnTo>
                <a:lnTo>
                  <a:pt x="1268374" y="1460500"/>
                </a:lnTo>
                <a:lnTo>
                  <a:pt x="1278597" y="1460500"/>
                </a:lnTo>
                <a:lnTo>
                  <a:pt x="1289697" y="1473200"/>
                </a:lnTo>
                <a:close/>
              </a:path>
              <a:path w="3098800" h="1574800">
                <a:moveTo>
                  <a:pt x="1018501" y="1473200"/>
                </a:moveTo>
                <a:lnTo>
                  <a:pt x="790384" y="1473200"/>
                </a:lnTo>
                <a:lnTo>
                  <a:pt x="772210" y="1460500"/>
                </a:lnTo>
                <a:lnTo>
                  <a:pt x="1036929" y="1460500"/>
                </a:lnTo>
                <a:lnTo>
                  <a:pt x="1018501" y="1473200"/>
                </a:lnTo>
                <a:close/>
              </a:path>
              <a:path w="3098800" h="1574800">
                <a:moveTo>
                  <a:pt x="1312138" y="1485900"/>
                </a:moveTo>
                <a:lnTo>
                  <a:pt x="1254683" y="1485900"/>
                </a:lnTo>
                <a:lnTo>
                  <a:pt x="1243876" y="1473200"/>
                </a:lnTo>
                <a:lnTo>
                  <a:pt x="1300492" y="1473200"/>
                </a:lnTo>
                <a:lnTo>
                  <a:pt x="1312138" y="1485900"/>
                </a:lnTo>
                <a:close/>
              </a:path>
              <a:path w="3098800" h="1574800">
                <a:moveTo>
                  <a:pt x="1867357" y="1485900"/>
                </a:moveTo>
                <a:lnTo>
                  <a:pt x="1852460" y="1485900"/>
                </a:lnTo>
                <a:lnTo>
                  <a:pt x="1867738" y="1473200"/>
                </a:lnTo>
                <a:lnTo>
                  <a:pt x="1867357" y="1485900"/>
                </a:lnTo>
                <a:close/>
              </a:path>
              <a:path w="3098800" h="1574800">
                <a:moveTo>
                  <a:pt x="1894458" y="1498600"/>
                </a:moveTo>
                <a:lnTo>
                  <a:pt x="1837105" y="1498600"/>
                </a:lnTo>
                <a:lnTo>
                  <a:pt x="1852828" y="1485900"/>
                </a:lnTo>
                <a:lnTo>
                  <a:pt x="1867357" y="1485900"/>
                </a:lnTo>
                <a:lnTo>
                  <a:pt x="1882178" y="1473200"/>
                </a:lnTo>
                <a:lnTo>
                  <a:pt x="1923402" y="1473200"/>
                </a:lnTo>
                <a:lnTo>
                  <a:pt x="1909178" y="1485900"/>
                </a:lnTo>
                <a:lnTo>
                  <a:pt x="1894458" y="1498600"/>
                </a:lnTo>
                <a:close/>
              </a:path>
              <a:path w="3098800" h="1574800">
                <a:moveTo>
                  <a:pt x="1335646" y="1498600"/>
                </a:moveTo>
                <a:lnTo>
                  <a:pt x="1277175" y="1498600"/>
                </a:lnTo>
                <a:lnTo>
                  <a:pt x="1265783" y="1485900"/>
                </a:lnTo>
                <a:lnTo>
                  <a:pt x="1323479" y="1485900"/>
                </a:lnTo>
                <a:lnTo>
                  <a:pt x="1335646" y="1498600"/>
                </a:lnTo>
                <a:close/>
              </a:path>
              <a:path w="3098800" h="1574800">
                <a:moveTo>
                  <a:pt x="1360157" y="1511300"/>
                </a:moveTo>
                <a:lnTo>
                  <a:pt x="1300772" y="1511300"/>
                </a:lnTo>
                <a:lnTo>
                  <a:pt x="1288834" y="1498600"/>
                </a:lnTo>
                <a:lnTo>
                  <a:pt x="1347495" y="1498600"/>
                </a:lnTo>
                <a:lnTo>
                  <a:pt x="1360157" y="1511300"/>
                </a:lnTo>
                <a:close/>
              </a:path>
              <a:path w="3098800" h="1574800">
                <a:moveTo>
                  <a:pt x="1863610" y="1511300"/>
                </a:moveTo>
                <a:lnTo>
                  <a:pt x="1805152" y="1511300"/>
                </a:lnTo>
                <a:lnTo>
                  <a:pt x="1821700" y="1498600"/>
                </a:lnTo>
                <a:lnTo>
                  <a:pt x="1879257" y="1498600"/>
                </a:lnTo>
                <a:lnTo>
                  <a:pt x="1863610" y="1511300"/>
                </a:lnTo>
                <a:close/>
              </a:path>
              <a:path w="3098800" h="1574800">
                <a:moveTo>
                  <a:pt x="1398676" y="1524000"/>
                </a:moveTo>
                <a:lnTo>
                  <a:pt x="1325422" y="1524000"/>
                </a:lnTo>
                <a:lnTo>
                  <a:pt x="1312964" y="1511300"/>
                </a:lnTo>
                <a:lnTo>
                  <a:pt x="1385328" y="1511300"/>
                </a:lnTo>
                <a:lnTo>
                  <a:pt x="1398676" y="1524000"/>
                </a:lnTo>
                <a:close/>
              </a:path>
              <a:path w="3098800" h="1574800">
                <a:moveTo>
                  <a:pt x="1814068" y="1536700"/>
                </a:moveTo>
                <a:lnTo>
                  <a:pt x="1718614" y="1536700"/>
                </a:lnTo>
                <a:lnTo>
                  <a:pt x="1736979" y="1524000"/>
                </a:lnTo>
                <a:lnTo>
                  <a:pt x="1771599" y="1524000"/>
                </a:lnTo>
                <a:lnTo>
                  <a:pt x="1788934" y="1511300"/>
                </a:lnTo>
                <a:lnTo>
                  <a:pt x="1847519" y="1511300"/>
                </a:lnTo>
                <a:lnTo>
                  <a:pt x="1830997" y="1524000"/>
                </a:lnTo>
                <a:lnTo>
                  <a:pt x="1814068" y="1536700"/>
                </a:lnTo>
                <a:close/>
              </a:path>
              <a:path w="3098800" h="1574800">
                <a:moveTo>
                  <a:pt x="1452981" y="1536700"/>
                </a:moveTo>
                <a:lnTo>
                  <a:pt x="1364246" y="1536700"/>
                </a:lnTo>
                <a:lnTo>
                  <a:pt x="1351076" y="1524000"/>
                </a:lnTo>
                <a:lnTo>
                  <a:pt x="1438833" y="1524000"/>
                </a:lnTo>
                <a:lnTo>
                  <a:pt x="1452981" y="1536700"/>
                </a:lnTo>
                <a:close/>
              </a:path>
              <a:path w="3098800" h="1574800">
                <a:moveTo>
                  <a:pt x="1539786" y="1549400"/>
                </a:moveTo>
                <a:lnTo>
                  <a:pt x="1405115" y="1549400"/>
                </a:lnTo>
                <a:lnTo>
                  <a:pt x="1391284" y="1536700"/>
                </a:lnTo>
                <a:lnTo>
                  <a:pt x="1524647" y="1536700"/>
                </a:lnTo>
                <a:lnTo>
                  <a:pt x="1539786" y="1549400"/>
                </a:lnTo>
                <a:close/>
              </a:path>
              <a:path w="3098800" h="1574800">
                <a:moveTo>
                  <a:pt x="1760994" y="1549400"/>
                </a:moveTo>
                <a:lnTo>
                  <a:pt x="1624380" y="1549400"/>
                </a:lnTo>
                <a:lnTo>
                  <a:pt x="1634286" y="1536700"/>
                </a:lnTo>
                <a:lnTo>
                  <a:pt x="1779054" y="1536700"/>
                </a:lnTo>
                <a:lnTo>
                  <a:pt x="1760994" y="1549400"/>
                </a:lnTo>
                <a:close/>
              </a:path>
              <a:path w="3098800" h="1574800">
                <a:moveTo>
                  <a:pt x="1723872" y="1562100"/>
                </a:moveTo>
                <a:lnTo>
                  <a:pt x="1447825" y="1562100"/>
                </a:lnTo>
                <a:lnTo>
                  <a:pt x="1433398" y="1549400"/>
                </a:lnTo>
                <a:lnTo>
                  <a:pt x="1742605" y="1549400"/>
                </a:lnTo>
                <a:lnTo>
                  <a:pt x="1723872" y="1562100"/>
                </a:lnTo>
                <a:close/>
              </a:path>
              <a:path w="3098800" h="1574800">
                <a:moveTo>
                  <a:pt x="1625917" y="1574800"/>
                </a:moveTo>
                <a:lnTo>
                  <a:pt x="1537982" y="1574800"/>
                </a:lnTo>
                <a:lnTo>
                  <a:pt x="1522564" y="1562100"/>
                </a:lnTo>
                <a:lnTo>
                  <a:pt x="1636001" y="1562100"/>
                </a:lnTo>
                <a:lnTo>
                  <a:pt x="1625917" y="157480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755544" y="1903399"/>
            <a:ext cx="2831287" cy="17256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919641" y="2075065"/>
            <a:ext cx="277368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过山车在圆轨道的</a:t>
            </a:r>
            <a:r>
              <a:rPr dirty="0" sz="2400" spc="-5" b="1">
                <a:latin typeface="华文楷体"/>
                <a:cs typeface="华文楷体"/>
              </a:rPr>
              <a:t>顶 </a:t>
            </a:r>
            <a:r>
              <a:rPr dirty="0" sz="2400" b="1">
                <a:latin typeface="华文楷体"/>
                <a:cs typeface="华文楷体"/>
              </a:rPr>
              <a:t>部时，乘客头朝下</a:t>
            </a:r>
            <a:r>
              <a:rPr dirty="0" sz="2400" spc="-5" b="1">
                <a:latin typeface="华文楷体"/>
                <a:cs typeface="华文楷体"/>
              </a:rPr>
              <a:t>， </a:t>
            </a:r>
            <a:r>
              <a:rPr dirty="0" sz="2400" b="1">
                <a:latin typeface="华文楷体"/>
                <a:cs typeface="华文楷体"/>
              </a:rPr>
              <a:t>不会掉下来吗</a:t>
            </a:r>
            <a:r>
              <a:rPr dirty="0" sz="2400" spc="-5" b="1">
                <a:latin typeface="华文楷体"/>
                <a:cs typeface="华文楷体"/>
              </a:rPr>
              <a:t>？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188251" y="3649979"/>
            <a:ext cx="1373124" cy="19187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654807" y="3771900"/>
            <a:ext cx="1612392" cy="19217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93519" y="1112519"/>
            <a:ext cx="8732520" cy="49118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49167" y="5055108"/>
            <a:ext cx="5256276" cy="597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249167" y="5119535"/>
            <a:ext cx="52565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16685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并联灯泡亮度的变</a:t>
            </a:r>
            <a:r>
              <a:rPr dirty="0" sz="2400" spc="-5" b="1">
                <a:latin typeface="华文楷体"/>
                <a:cs typeface="华文楷体"/>
              </a:rPr>
              <a:t>化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49167" y="1825751"/>
            <a:ext cx="5256276" cy="3240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24583" y="1260347"/>
            <a:ext cx="8732520" cy="49118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23942" y="2073452"/>
            <a:ext cx="12446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b="1">
                <a:latin typeface="微软雅黑"/>
                <a:cs typeface="微软雅黑"/>
              </a:rPr>
              <a:t>序言</a:t>
            </a:r>
            <a:endParaRPr sz="480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385265" y="3569668"/>
          <a:ext cx="9331960" cy="9728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61970"/>
                <a:gridCol w="1074420"/>
                <a:gridCol w="5195570"/>
              </a:tblGrid>
              <a:tr h="486174">
                <a:tc>
                  <a:txBody>
                    <a:bodyPr/>
                    <a:lstStyle/>
                    <a:p>
                      <a:pPr marL="31750">
                        <a:lnSpc>
                          <a:spcPts val="3315"/>
                        </a:lnSpc>
                        <a:tabLst>
                          <a:tab pos="745490" algn="l"/>
                        </a:tabLst>
                      </a:pPr>
                      <a:r>
                        <a:rPr dirty="0" sz="2800" spc="-10" b="1">
                          <a:latin typeface="华文楷体"/>
                          <a:cs typeface="华文楷体"/>
                        </a:rPr>
                        <a:t>年	</a:t>
                      </a:r>
                      <a:r>
                        <a:rPr dirty="0" sz="2800" b="1">
                          <a:latin typeface="华文楷体"/>
                          <a:cs typeface="华文楷体"/>
                        </a:rPr>
                        <a:t>级：高</a:t>
                      </a:r>
                      <a:r>
                        <a:rPr dirty="0" sz="2800" spc="-10" b="1">
                          <a:latin typeface="华文楷体"/>
                          <a:cs typeface="华文楷体"/>
                        </a:rPr>
                        <a:t>一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70815">
                        <a:lnSpc>
                          <a:spcPts val="3315"/>
                        </a:lnSpc>
                      </a:pPr>
                      <a:r>
                        <a:rPr dirty="0" sz="2800" b="1">
                          <a:latin typeface="华文楷体"/>
                          <a:cs typeface="华文楷体"/>
                        </a:rPr>
                        <a:t>学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ts val="3315"/>
                        </a:lnSpc>
                      </a:pPr>
                      <a:r>
                        <a:rPr dirty="0" sz="2800" b="1">
                          <a:latin typeface="华文楷体"/>
                          <a:cs typeface="华文楷体"/>
                        </a:rPr>
                        <a:t>科：物理（人教版</a:t>
                      </a:r>
                      <a:r>
                        <a:rPr dirty="0" sz="2800" spc="-10" b="1">
                          <a:latin typeface="华文楷体"/>
                          <a:cs typeface="华文楷体"/>
                        </a:rPr>
                        <a:t>）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0"/>
                </a:tc>
              </a:tr>
              <a:tr h="48617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800" b="1">
                          <a:latin typeface="华文楷体"/>
                          <a:cs typeface="华文楷体"/>
                        </a:rPr>
                        <a:t>主讲人：韩立</a:t>
                      </a:r>
                      <a:r>
                        <a:rPr dirty="0" sz="2800" spc="-10" b="1">
                          <a:latin typeface="华文楷体"/>
                          <a:cs typeface="华文楷体"/>
                        </a:rPr>
                        <a:t>新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r" marR="17462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800" b="1">
                          <a:latin typeface="华文楷体"/>
                          <a:cs typeface="华文楷体"/>
                        </a:rPr>
                        <a:t>学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marL="17716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800" b="1">
                          <a:latin typeface="华文楷体"/>
                          <a:cs typeface="华文楷体"/>
                        </a:rPr>
                        <a:t>校：北京师范大学第二附属中</a:t>
                      </a:r>
                      <a:r>
                        <a:rPr dirty="0" sz="2800" spc="-10" b="1">
                          <a:latin typeface="华文楷体"/>
                          <a:cs typeface="华文楷体"/>
                        </a:rPr>
                        <a:t>学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18415"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10511" y="1243583"/>
            <a:ext cx="8522208" cy="48935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122460" y="1243190"/>
            <a:ext cx="152400" cy="1493520"/>
          </a:xfrm>
          <a:custGeom>
            <a:avLst/>
            <a:gdLst/>
            <a:ahLst/>
            <a:cxnLst/>
            <a:rect l="l" t="t" r="r" b="b"/>
            <a:pathLst>
              <a:path w="152400" h="1493520">
                <a:moveTo>
                  <a:pt x="76200" y="1416697"/>
                </a:moveTo>
                <a:lnTo>
                  <a:pt x="50800" y="1391297"/>
                </a:lnTo>
                <a:lnTo>
                  <a:pt x="50800" y="0"/>
                </a:lnTo>
                <a:lnTo>
                  <a:pt x="101600" y="0"/>
                </a:lnTo>
                <a:lnTo>
                  <a:pt x="101600" y="1391297"/>
                </a:lnTo>
                <a:lnTo>
                  <a:pt x="76200" y="1416697"/>
                </a:lnTo>
                <a:close/>
              </a:path>
              <a:path w="152400" h="1493520">
                <a:moveTo>
                  <a:pt x="76200" y="1492897"/>
                </a:moveTo>
                <a:lnTo>
                  <a:pt x="0" y="1340497"/>
                </a:lnTo>
                <a:lnTo>
                  <a:pt x="50800" y="1391297"/>
                </a:lnTo>
                <a:lnTo>
                  <a:pt x="50800" y="1435747"/>
                </a:lnTo>
                <a:lnTo>
                  <a:pt x="104775" y="1435747"/>
                </a:lnTo>
                <a:lnTo>
                  <a:pt x="76200" y="1492897"/>
                </a:lnTo>
                <a:close/>
              </a:path>
              <a:path w="152400" h="1493520">
                <a:moveTo>
                  <a:pt x="104775" y="1435747"/>
                </a:moveTo>
                <a:lnTo>
                  <a:pt x="101600" y="1435747"/>
                </a:lnTo>
                <a:lnTo>
                  <a:pt x="101600" y="1391297"/>
                </a:lnTo>
                <a:lnTo>
                  <a:pt x="152400" y="1340497"/>
                </a:lnTo>
                <a:lnTo>
                  <a:pt x="104775" y="1435747"/>
                </a:lnTo>
                <a:close/>
              </a:path>
              <a:path w="152400" h="1493520">
                <a:moveTo>
                  <a:pt x="101600" y="1435747"/>
                </a:moveTo>
                <a:lnTo>
                  <a:pt x="50800" y="1435747"/>
                </a:lnTo>
                <a:lnTo>
                  <a:pt x="50800" y="1391297"/>
                </a:lnTo>
                <a:lnTo>
                  <a:pt x="76200" y="1416697"/>
                </a:lnTo>
                <a:lnTo>
                  <a:pt x="101600" y="1416697"/>
                </a:lnTo>
                <a:lnTo>
                  <a:pt x="101600" y="1435747"/>
                </a:lnTo>
                <a:close/>
              </a:path>
              <a:path w="152400" h="1493520">
                <a:moveTo>
                  <a:pt x="101600" y="1416697"/>
                </a:moveTo>
                <a:lnTo>
                  <a:pt x="76200" y="1416697"/>
                </a:lnTo>
                <a:lnTo>
                  <a:pt x="101600" y="1391297"/>
                </a:lnTo>
                <a:lnTo>
                  <a:pt x="101600" y="1416697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46860" y="1190244"/>
            <a:ext cx="8714232" cy="4902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93364" y="5135879"/>
            <a:ext cx="5239512" cy="597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293364" y="1874520"/>
            <a:ext cx="5239512" cy="32598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293364" y="5200484"/>
            <a:ext cx="52400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0302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筷子看起来“弯折</a:t>
            </a:r>
            <a:r>
              <a:rPr dirty="0" sz="2400" spc="-5" b="1">
                <a:latin typeface="华文楷体"/>
                <a:cs typeface="华文楷体"/>
              </a:rPr>
              <a:t>”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50820" y="4501896"/>
            <a:ext cx="6292596" cy="597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50820" y="4524641"/>
            <a:ext cx="62928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681480">
              <a:lnSpc>
                <a:spcPct val="100000"/>
              </a:lnSpc>
              <a:spcBef>
                <a:spcPts val="100"/>
              </a:spcBef>
            </a:pPr>
            <a:r>
              <a:rPr dirty="0" sz="2200"/>
              <a:t>筷子</a:t>
            </a:r>
            <a:r>
              <a:rPr dirty="0"/>
              <a:t>看起来</a:t>
            </a:r>
            <a:r>
              <a:rPr dirty="0" sz="2200"/>
              <a:t>“折断</a:t>
            </a:r>
            <a:r>
              <a:rPr dirty="0" sz="2200" spc="-10"/>
              <a:t>”</a:t>
            </a:r>
            <a:endParaRPr sz="2200"/>
          </a:p>
        </p:txBody>
      </p:sp>
      <p:sp>
        <p:nvSpPr>
          <p:cNvPr id="4" name="object 4"/>
          <p:cNvSpPr/>
          <p:nvPr/>
        </p:nvSpPr>
        <p:spPr>
          <a:xfrm>
            <a:off x="2750820" y="2186939"/>
            <a:ext cx="3070860" cy="2305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971032" y="2186939"/>
            <a:ext cx="3070860" cy="23058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17747" y="5143500"/>
            <a:ext cx="5362956" cy="5958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317747" y="5219789"/>
            <a:ext cx="53632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4366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筷子看起来“变粗</a:t>
            </a:r>
            <a:r>
              <a:rPr dirty="0" sz="2400" spc="-5" b="1">
                <a:latin typeface="华文楷体"/>
                <a:cs typeface="华文楷体"/>
              </a:rPr>
              <a:t>”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17747" y="2125979"/>
            <a:ext cx="5362956" cy="3015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79720" y="4789932"/>
            <a:ext cx="3922776" cy="496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246376" y="4754879"/>
            <a:ext cx="2947416" cy="496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379720" y="4782934"/>
            <a:ext cx="392302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03225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筷子入水前“没有踪迹</a:t>
            </a:r>
            <a:r>
              <a:rPr dirty="0" sz="2400" spc="-5" b="1">
                <a:latin typeface="华文楷体"/>
                <a:cs typeface="华文楷体"/>
              </a:rPr>
              <a:t>”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79720" y="2575560"/>
            <a:ext cx="3922776" cy="22067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253995" y="2564892"/>
            <a:ext cx="2939796" cy="22067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246376" y="4768278"/>
            <a:ext cx="29476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54659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筷子插入水</a:t>
            </a:r>
            <a:r>
              <a:rPr dirty="0" sz="2400" spc="-5" b="1">
                <a:latin typeface="华文楷体"/>
                <a:cs typeface="华文楷体"/>
              </a:rPr>
              <a:t>中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54579" y="4674108"/>
            <a:ext cx="3464052" cy="507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354579" y="2359151"/>
            <a:ext cx="3468624" cy="23134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54579" y="4709998"/>
            <a:ext cx="346456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197610">
              <a:lnSpc>
                <a:spcPct val="100000"/>
              </a:lnSpc>
              <a:spcBef>
                <a:spcPts val="100"/>
              </a:spcBef>
            </a:pPr>
            <a:r>
              <a:rPr dirty="0"/>
              <a:t>光导纤</a:t>
            </a:r>
            <a:r>
              <a:rPr dirty="0" spc="-5"/>
              <a:t>维</a:t>
            </a:r>
          </a:p>
        </p:txBody>
      </p:sp>
      <p:sp>
        <p:nvSpPr>
          <p:cNvPr id="5" name="object 5"/>
          <p:cNvSpPr/>
          <p:nvPr/>
        </p:nvSpPr>
        <p:spPr>
          <a:xfrm>
            <a:off x="6306311" y="3825240"/>
            <a:ext cx="3081528" cy="1697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306311" y="1729739"/>
            <a:ext cx="3086099" cy="17343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9041" y="1722564"/>
            <a:ext cx="5011420" cy="451484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/>
              <a:t>高中物理研究问题的思路和手</a:t>
            </a:r>
            <a:r>
              <a:rPr dirty="0" sz="2800" spc="-10"/>
              <a:t>段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874008" y="2278379"/>
            <a:ext cx="3538854" cy="3538854"/>
          </a:xfrm>
          <a:custGeom>
            <a:avLst/>
            <a:gdLst/>
            <a:ahLst/>
            <a:cxnLst/>
            <a:rect l="l" t="t" r="r" b="b"/>
            <a:pathLst>
              <a:path w="3538854" h="3538854">
                <a:moveTo>
                  <a:pt x="1769364" y="3538728"/>
                </a:moveTo>
                <a:lnTo>
                  <a:pt x="0" y="1769364"/>
                </a:lnTo>
                <a:lnTo>
                  <a:pt x="1769364" y="0"/>
                </a:lnTo>
                <a:lnTo>
                  <a:pt x="3538727" y="1769364"/>
                </a:lnTo>
                <a:lnTo>
                  <a:pt x="1769364" y="3538728"/>
                </a:lnTo>
                <a:close/>
              </a:path>
            </a:pathLst>
          </a:custGeom>
          <a:solidFill>
            <a:srgbClr val="D2DE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10811" y="2615183"/>
            <a:ext cx="1379220" cy="1379220"/>
          </a:xfrm>
          <a:custGeom>
            <a:avLst/>
            <a:gdLst/>
            <a:ahLst/>
            <a:cxnLst/>
            <a:rect l="l" t="t" r="r" b="b"/>
            <a:pathLst>
              <a:path w="1379220" h="1379220">
                <a:moveTo>
                  <a:pt x="1149096" y="1379220"/>
                </a:moveTo>
                <a:lnTo>
                  <a:pt x="230124" y="1379220"/>
                </a:lnTo>
                <a:lnTo>
                  <a:pt x="183628" y="1374675"/>
                </a:lnTo>
                <a:lnTo>
                  <a:pt x="140351" y="1361363"/>
                </a:lnTo>
                <a:lnTo>
                  <a:pt x="101216" y="1340207"/>
                </a:lnTo>
                <a:lnTo>
                  <a:pt x="67146" y="1312130"/>
                </a:lnTo>
                <a:lnTo>
                  <a:pt x="39066" y="1278057"/>
                </a:lnTo>
                <a:lnTo>
                  <a:pt x="17899" y="1238911"/>
                </a:lnTo>
                <a:lnTo>
                  <a:pt x="4569" y="1195616"/>
                </a:lnTo>
                <a:lnTo>
                  <a:pt x="0" y="1149096"/>
                </a:lnTo>
                <a:lnTo>
                  <a:pt x="0" y="230124"/>
                </a:lnTo>
                <a:lnTo>
                  <a:pt x="4569" y="183591"/>
                </a:lnTo>
                <a:lnTo>
                  <a:pt x="17899" y="140288"/>
                </a:lnTo>
                <a:lnTo>
                  <a:pt x="39066" y="101139"/>
                </a:lnTo>
                <a:lnTo>
                  <a:pt x="67146" y="67065"/>
                </a:lnTo>
                <a:lnTo>
                  <a:pt x="101216" y="38991"/>
                </a:lnTo>
                <a:lnTo>
                  <a:pt x="140351" y="17840"/>
                </a:lnTo>
                <a:lnTo>
                  <a:pt x="183628" y="4535"/>
                </a:lnTo>
                <a:lnTo>
                  <a:pt x="230124" y="0"/>
                </a:lnTo>
                <a:lnTo>
                  <a:pt x="1149096" y="0"/>
                </a:lnTo>
                <a:lnTo>
                  <a:pt x="1195649" y="4535"/>
                </a:lnTo>
                <a:lnTo>
                  <a:pt x="1238968" y="17840"/>
                </a:lnTo>
                <a:lnTo>
                  <a:pt x="1278128" y="38991"/>
                </a:lnTo>
                <a:lnTo>
                  <a:pt x="1312206" y="67065"/>
                </a:lnTo>
                <a:lnTo>
                  <a:pt x="1340278" y="101139"/>
                </a:lnTo>
                <a:lnTo>
                  <a:pt x="1361420" y="140288"/>
                </a:lnTo>
                <a:lnTo>
                  <a:pt x="1374709" y="183591"/>
                </a:lnTo>
                <a:lnTo>
                  <a:pt x="1379220" y="230124"/>
                </a:lnTo>
                <a:lnTo>
                  <a:pt x="1379220" y="1149096"/>
                </a:lnTo>
                <a:lnTo>
                  <a:pt x="1374709" y="1195616"/>
                </a:lnTo>
                <a:lnTo>
                  <a:pt x="1361420" y="1238911"/>
                </a:lnTo>
                <a:lnTo>
                  <a:pt x="1340278" y="1278057"/>
                </a:lnTo>
                <a:lnTo>
                  <a:pt x="1312206" y="1312130"/>
                </a:lnTo>
                <a:lnTo>
                  <a:pt x="1278128" y="1340207"/>
                </a:lnTo>
                <a:lnTo>
                  <a:pt x="1238968" y="1361363"/>
                </a:lnTo>
                <a:lnTo>
                  <a:pt x="1195649" y="1374675"/>
                </a:lnTo>
                <a:lnTo>
                  <a:pt x="1149096" y="1379220"/>
                </a:lnTo>
                <a:close/>
              </a:path>
            </a:pathLst>
          </a:custGeom>
          <a:solidFill>
            <a:srgbClr val="5B9BD4">
              <a:alpha val="7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204144" y="2608414"/>
            <a:ext cx="1393190" cy="1384300"/>
          </a:xfrm>
          <a:custGeom>
            <a:avLst/>
            <a:gdLst/>
            <a:ahLst/>
            <a:cxnLst/>
            <a:rect l="l" t="t" r="r" b="b"/>
            <a:pathLst>
              <a:path w="1393189" h="1384300">
                <a:moveTo>
                  <a:pt x="1237640" y="12700"/>
                </a:moveTo>
                <a:lnTo>
                  <a:pt x="155092" y="12700"/>
                </a:lnTo>
                <a:lnTo>
                  <a:pt x="166077" y="0"/>
                </a:lnTo>
                <a:lnTo>
                  <a:pt x="1226654" y="0"/>
                </a:lnTo>
                <a:lnTo>
                  <a:pt x="1237640" y="12700"/>
                </a:lnTo>
                <a:close/>
              </a:path>
              <a:path w="1393189" h="1384300">
                <a:moveTo>
                  <a:pt x="159308" y="25400"/>
                </a:moveTo>
                <a:lnTo>
                  <a:pt x="123697" y="25400"/>
                </a:lnTo>
                <a:lnTo>
                  <a:pt x="133883" y="12700"/>
                </a:lnTo>
                <a:lnTo>
                  <a:pt x="170002" y="12700"/>
                </a:lnTo>
                <a:lnTo>
                  <a:pt x="159308" y="25400"/>
                </a:lnTo>
                <a:close/>
              </a:path>
              <a:path w="1393189" h="1384300">
                <a:moveTo>
                  <a:pt x="1269034" y="25400"/>
                </a:moveTo>
                <a:lnTo>
                  <a:pt x="1233423" y="25400"/>
                </a:lnTo>
                <a:lnTo>
                  <a:pt x="1222730" y="12700"/>
                </a:lnTo>
                <a:lnTo>
                  <a:pt x="1258849" y="12700"/>
                </a:lnTo>
                <a:lnTo>
                  <a:pt x="1269034" y="25400"/>
                </a:lnTo>
                <a:close/>
              </a:path>
              <a:path w="1393189" h="1384300">
                <a:moveTo>
                  <a:pt x="129616" y="38100"/>
                </a:moveTo>
                <a:lnTo>
                  <a:pt x="104203" y="38100"/>
                </a:lnTo>
                <a:lnTo>
                  <a:pt x="113791" y="25400"/>
                </a:lnTo>
                <a:lnTo>
                  <a:pt x="139534" y="25400"/>
                </a:lnTo>
                <a:lnTo>
                  <a:pt x="129616" y="38100"/>
                </a:lnTo>
                <a:close/>
              </a:path>
              <a:path w="1393189" h="1384300">
                <a:moveTo>
                  <a:pt x="1288529" y="38100"/>
                </a:moveTo>
                <a:lnTo>
                  <a:pt x="1263116" y="38100"/>
                </a:lnTo>
                <a:lnTo>
                  <a:pt x="1253197" y="25400"/>
                </a:lnTo>
                <a:lnTo>
                  <a:pt x="1278940" y="25400"/>
                </a:lnTo>
                <a:lnTo>
                  <a:pt x="1288529" y="38100"/>
                </a:lnTo>
                <a:close/>
              </a:path>
              <a:path w="1393189" h="1384300">
                <a:moveTo>
                  <a:pt x="111188" y="50800"/>
                </a:moveTo>
                <a:lnTo>
                  <a:pt x="86004" y="50800"/>
                </a:lnTo>
                <a:lnTo>
                  <a:pt x="94932" y="38100"/>
                </a:lnTo>
                <a:lnTo>
                  <a:pt x="120522" y="38100"/>
                </a:lnTo>
                <a:lnTo>
                  <a:pt x="111188" y="50800"/>
                </a:lnTo>
                <a:close/>
              </a:path>
              <a:path w="1393189" h="1384300">
                <a:moveTo>
                  <a:pt x="1306715" y="50800"/>
                </a:moveTo>
                <a:lnTo>
                  <a:pt x="1281544" y="50800"/>
                </a:lnTo>
                <a:lnTo>
                  <a:pt x="1272209" y="38100"/>
                </a:lnTo>
                <a:lnTo>
                  <a:pt x="1297787" y="38100"/>
                </a:lnTo>
                <a:lnTo>
                  <a:pt x="1306715" y="50800"/>
                </a:lnTo>
                <a:close/>
              </a:path>
              <a:path w="1393189" h="1384300">
                <a:moveTo>
                  <a:pt x="78104" y="76200"/>
                </a:moveTo>
                <a:lnTo>
                  <a:pt x="61404" y="76200"/>
                </a:lnTo>
                <a:lnTo>
                  <a:pt x="69227" y="63500"/>
                </a:lnTo>
                <a:lnTo>
                  <a:pt x="77431" y="50800"/>
                </a:lnTo>
                <a:lnTo>
                  <a:pt x="102666" y="50800"/>
                </a:lnTo>
                <a:lnTo>
                  <a:pt x="93979" y="63500"/>
                </a:lnTo>
                <a:lnTo>
                  <a:pt x="86093" y="63500"/>
                </a:lnTo>
                <a:lnTo>
                  <a:pt x="78104" y="76200"/>
                </a:lnTo>
                <a:close/>
              </a:path>
              <a:path w="1393189" h="1384300">
                <a:moveTo>
                  <a:pt x="1331328" y="76200"/>
                </a:moveTo>
                <a:lnTo>
                  <a:pt x="1314627" y="76200"/>
                </a:lnTo>
                <a:lnTo>
                  <a:pt x="1306639" y="63500"/>
                </a:lnTo>
                <a:lnTo>
                  <a:pt x="1298752" y="63500"/>
                </a:lnTo>
                <a:lnTo>
                  <a:pt x="1290065" y="50800"/>
                </a:lnTo>
                <a:lnTo>
                  <a:pt x="1315300" y="50800"/>
                </a:lnTo>
                <a:lnTo>
                  <a:pt x="1323505" y="63500"/>
                </a:lnTo>
                <a:lnTo>
                  <a:pt x="1331328" y="76200"/>
                </a:lnTo>
                <a:close/>
              </a:path>
              <a:path w="1393189" h="1384300">
                <a:moveTo>
                  <a:pt x="57035" y="101600"/>
                </a:moveTo>
                <a:lnTo>
                  <a:pt x="40373" y="101600"/>
                </a:lnTo>
                <a:lnTo>
                  <a:pt x="46951" y="88900"/>
                </a:lnTo>
                <a:lnTo>
                  <a:pt x="53975" y="76200"/>
                </a:lnTo>
                <a:lnTo>
                  <a:pt x="70904" y="76200"/>
                </a:lnTo>
                <a:lnTo>
                  <a:pt x="63677" y="88900"/>
                </a:lnTo>
                <a:lnTo>
                  <a:pt x="63868" y="88900"/>
                </a:lnTo>
                <a:lnTo>
                  <a:pt x="57035" y="101600"/>
                </a:lnTo>
                <a:close/>
              </a:path>
              <a:path w="1393189" h="1384300">
                <a:moveTo>
                  <a:pt x="1352359" y="101600"/>
                </a:moveTo>
                <a:lnTo>
                  <a:pt x="1335697" y="101600"/>
                </a:lnTo>
                <a:lnTo>
                  <a:pt x="1328864" y="88900"/>
                </a:lnTo>
                <a:lnTo>
                  <a:pt x="1329054" y="88900"/>
                </a:lnTo>
                <a:lnTo>
                  <a:pt x="1321828" y="76200"/>
                </a:lnTo>
                <a:lnTo>
                  <a:pt x="1338757" y="76200"/>
                </a:lnTo>
                <a:lnTo>
                  <a:pt x="1345768" y="88900"/>
                </a:lnTo>
                <a:lnTo>
                  <a:pt x="1352359" y="101600"/>
                </a:lnTo>
                <a:close/>
              </a:path>
              <a:path w="1393189" h="1384300">
                <a:moveTo>
                  <a:pt x="22707" y="165100"/>
                </a:moveTo>
                <a:lnTo>
                  <a:pt x="10629" y="165100"/>
                </a:lnTo>
                <a:lnTo>
                  <a:pt x="14338" y="152400"/>
                </a:lnTo>
                <a:lnTo>
                  <a:pt x="18580" y="139700"/>
                </a:lnTo>
                <a:lnTo>
                  <a:pt x="23304" y="127000"/>
                </a:lnTo>
                <a:lnTo>
                  <a:pt x="28524" y="114300"/>
                </a:lnTo>
                <a:lnTo>
                  <a:pt x="34226" y="101600"/>
                </a:lnTo>
                <a:lnTo>
                  <a:pt x="50977" y="101600"/>
                </a:lnTo>
                <a:lnTo>
                  <a:pt x="44996" y="114300"/>
                </a:lnTo>
                <a:lnTo>
                  <a:pt x="45148" y="114300"/>
                </a:lnTo>
                <a:lnTo>
                  <a:pt x="39611" y="127000"/>
                </a:lnTo>
                <a:lnTo>
                  <a:pt x="34823" y="127000"/>
                </a:lnTo>
                <a:lnTo>
                  <a:pt x="30213" y="139700"/>
                </a:lnTo>
                <a:lnTo>
                  <a:pt x="26212" y="152400"/>
                </a:lnTo>
                <a:lnTo>
                  <a:pt x="22707" y="165100"/>
                </a:lnTo>
                <a:close/>
              </a:path>
              <a:path w="1393189" h="1384300">
                <a:moveTo>
                  <a:pt x="1382102" y="165100"/>
                </a:moveTo>
                <a:lnTo>
                  <a:pt x="1370025" y="165100"/>
                </a:lnTo>
                <a:lnTo>
                  <a:pt x="1366405" y="152400"/>
                </a:lnTo>
                <a:lnTo>
                  <a:pt x="1362392" y="139700"/>
                </a:lnTo>
                <a:lnTo>
                  <a:pt x="1357909" y="127000"/>
                </a:lnTo>
                <a:lnTo>
                  <a:pt x="1353108" y="127000"/>
                </a:lnTo>
                <a:lnTo>
                  <a:pt x="1347571" y="114300"/>
                </a:lnTo>
                <a:lnTo>
                  <a:pt x="1347736" y="114300"/>
                </a:lnTo>
                <a:lnTo>
                  <a:pt x="1341754" y="101600"/>
                </a:lnTo>
                <a:lnTo>
                  <a:pt x="1358506" y="101600"/>
                </a:lnTo>
                <a:lnTo>
                  <a:pt x="1364195" y="114300"/>
                </a:lnTo>
                <a:lnTo>
                  <a:pt x="1369415" y="127000"/>
                </a:lnTo>
                <a:lnTo>
                  <a:pt x="1374152" y="139700"/>
                </a:lnTo>
                <a:lnTo>
                  <a:pt x="1378381" y="152400"/>
                </a:lnTo>
                <a:lnTo>
                  <a:pt x="1382102" y="165100"/>
                </a:lnTo>
                <a:close/>
              </a:path>
              <a:path w="1393189" h="1384300">
                <a:moveTo>
                  <a:pt x="17208" y="190500"/>
                </a:moveTo>
                <a:lnTo>
                  <a:pt x="3695" y="190500"/>
                </a:lnTo>
                <a:lnTo>
                  <a:pt x="4813" y="177800"/>
                </a:lnTo>
                <a:lnTo>
                  <a:pt x="7442" y="165100"/>
                </a:lnTo>
                <a:lnTo>
                  <a:pt x="22796" y="165100"/>
                </a:lnTo>
                <a:lnTo>
                  <a:pt x="19697" y="177800"/>
                </a:lnTo>
                <a:lnTo>
                  <a:pt x="17208" y="190500"/>
                </a:lnTo>
                <a:close/>
              </a:path>
              <a:path w="1393189" h="1384300">
                <a:moveTo>
                  <a:pt x="1389037" y="190500"/>
                </a:moveTo>
                <a:lnTo>
                  <a:pt x="1375524" y="190500"/>
                </a:lnTo>
                <a:lnTo>
                  <a:pt x="1372946" y="177800"/>
                </a:lnTo>
                <a:lnTo>
                  <a:pt x="1369936" y="165100"/>
                </a:lnTo>
                <a:lnTo>
                  <a:pt x="1385290" y="165100"/>
                </a:lnTo>
                <a:lnTo>
                  <a:pt x="1387919" y="177800"/>
                </a:lnTo>
                <a:lnTo>
                  <a:pt x="1389037" y="190500"/>
                </a:lnTo>
                <a:close/>
              </a:path>
              <a:path w="1393189" h="1384300">
                <a:moveTo>
                  <a:pt x="14490" y="203200"/>
                </a:moveTo>
                <a:lnTo>
                  <a:pt x="1892" y="203200"/>
                </a:lnTo>
                <a:lnTo>
                  <a:pt x="2717" y="190500"/>
                </a:lnTo>
                <a:lnTo>
                  <a:pt x="15290" y="190500"/>
                </a:lnTo>
                <a:lnTo>
                  <a:pt x="14490" y="203200"/>
                </a:lnTo>
                <a:close/>
              </a:path>
              <a:path w="1393189" h="1384300">
                <a:moveTo>
                  <a:pt x="1390827" y="203200"/>
                </a:moveTo>
                <a:lnTo>
                  <a:pt x="1378242" y="203200"/>
                </a:lnTo>
                <a:lnTo>
                  <a:pt x="1377441" y="190500"/>
                </a:lnTo>
                <a:lnTo>
                  <a:pt x="1390002" y="190500"/>
                </a:lnTo>
                <a:lnTo>
                  <a:pt x="1390827" y="203200"/>
                </a:lnTo>
                <a:close/>
              </a:path>
              <a:path w="1393189" h="1384300">
                <a:moveTo>
                  <a:pt x="13347" y="215900"/>
                </a:moveTo>
                <a:lnTo>
                  <a:pt x="685" y="215900"/>
                </a:lnTo>
                <a:lnTo>
                  <a:pt x="1219" y="203200"/>
                </a:lnTo>
                <a:lnTo>
                  <a:pt x="13868" y="203200"/>
                </a:lnTo>
                <a:lnTo>
                  <a:pt x="13347" y="215900"/>
                </a:lnTo>
                <a:close/>
              </a:path>
              <a:path w="1393189" h="1384300">
                <a:moveTo>
                  <a:pt x="1392046" y="215900"/>
                </a:moveTo>
                <a:lnTo>
                  <a:pt x="1379385" y="215900"/>
                </a:lnTo>
                <a:lnTo>
                  <a:pt x="1378864" y="203200"/>
                </a:lnTo>
                <a:lnTo>
                  <a:pt x="1391513" y="203200"/>
                </a:lnTo>
                <a:lnTo>
                  <a:pt x="1392046" y="215900"/>
                </a:lnTo>
                <a:close/>
              </a:path>
              <a:path w="1393189" h="1384300">
                <a:moveTo>
                  <a:pt x="12776" y="228600"/>
                </a:moveTo>
                <a:lnTo>
                  <a:pt x="76" y="228600"/>
                </a:lnTo>
                <a:lnTo>
                  <a:pt x="304" y="215900"/>
                </a:lnTo>
                <a:lnTo>
                  <a:pt x="12992" y="215900"/>
                </a:lnTo>
                <a:lnTo>
                  <a:pt x="12776" y="228600"/>
                </a:lnTo>
                <a:close/>
              </a:path>
              <a:path w="1393189" h="1384300">
                <a:moveTo>
                  <a:pt x="1392656" y="228600"/>
                </a:moveTo>
                <a:lnTo>
                  <a:pt x="1379956" y="228600"/>
                </a:lnTo>
                <a:lnTo>
                  <a:pt x="1379740" y="215900"/>
                </a:lnTo>
                <a:lnTo>
                  <a:pt x="1392427" y="215900"/>
                </a:lnTo>
                <a:lnTo>
                  <a:pt x="1392656" y="228600"/>
                </a:lnTo>
                <a:close/>
              </a:path>
              <a:path w="1393189" h="1384300">
                <a:moveTo>
                  <a:pt x="12700" y="1155700"/>
                </a:moveTo>
                <a:lnTo>
                  <a:pt x="0" y="1155700"/>
                </a:lnTo>
                <a:lnTo>
                  <a:pt x="0" y="228600"/>
                </a:lnTo>
                <a:lnTo>
                  <a:pt x="12700" y="228600"/>
                </a:lnTo>
                <a:lnTo>
                  <a:pt x="12700" y="1155700"/>
                </a:lnTo>
                <a:close/>
              </a:path>
              <a:path w="1393189" h="1384300">
                <a:moveTo>
                  <a:pt x="1392732" y="1155700"/>
                </a:moveTo>
                <a:lnTo>
                  <a:pt x="1380032" y="1155700"/>
                </a:lnTo>
                <a:lnTo>
                  <a:pt x="1380032" y="228600"/>
                </a:lnTo>
                <a:lnTo>
                  <a:pt x="1392732" y="228600"/>
                </a:lnTo>
                <a:lnTo>
                  <a:pt x="1392732" y="1155700"/>
                </a:lnTo>
                <a:close/>
              </a:path>
              <a:path w="1393189" h="1384300">
                <a:moveTo>
                  <a:pt x="13360" y="1168400"/>
                </a:moveTo>
                <a:lnTo>
                  <a:pt x="304" y="1168400"/>
                </a:lnTo>
                <a:lnTo>
                  <a:pt x="76" y="1155700"/>
                </a:lnTo>
                <a:lnTo>
                  <a:pt x="12992" y="1155700"/>
                </a:lnTo>
                <a:lnTo>
                  <a:pt x="13360" y="1168400"/>
                </a:lnTo>
                <a:close/>
              </a:path>
              <a:path w="1393189" h="1384300">
                <a:moveTo>
                  <a:pt x="1392427" y="1168400"/>
                </a:moveTo>
                <a:lnTo>
                  <a:pt x="1379372" y="1168400"/>
                </a:lnTo>
                <a:lnTo>
                  <a:pt x="1379740" y="1155700"/>
                </a:lnTo>
                <a:lnTo>
                  <a:pt x="1392656" y="1155700"/>
                </a:lnTo>
                <a:lnTo>
                  <a:pt x="1392427" y="1168400"/>
                </a:lnTo>
                <a:close/>
              </a:path>
              <a:path w="1393189" h="1384300">
                <a:moveTo>
                  <a:pt x="14503" y="1181100"/>
                </a:moveTo>
                <a:lnTo>
                  <a:pt x="1892" y="1181100"/>
                </a:lnTo>
                <a:lnTo>
                  <a:pt x="1219" y="1168400"/>
                </a:lnTo>
                <a:lnTo>
                  <a:pt x="13842" y="1168400"/>
                </a:lnTo>
                <a:lnTo>
                  <a:pt x="14503" y="1181100"/>
                </a:lnTo>
                <a:close/>
              </a:path>
              <a:path w="1393189" h="1384300">
                <a:moveTo>
                  <a:pt x="1390827" y="1181100"/>
                </a:moveTo>
                <a:lnTo>
                  <a:pt x="1378216" y="1181100"/>
                </a:lnTo>
                <a:lnTo>
                  <a:pt x="1378877" y="1168400"/>
                </a:lnTo>
                <a:lnTo>
                  <a:pt x="1391513" y="1168400"/>
                </a:lnTo>
                <a:lnTo>
                  <a:pt x="1390827" y="1181100"/>
                </a:lnTo>
                <a:close/>
              </a:path>
              <a:path w="1393189" h="1384300">
                <a:moveTo>
                  <a:pt x="16205" y="1193800"/>
                </a:moveTo>
                <a:lnTo>
                  <a:pt x="3695" y="1193800"/>
                </a:lnTo>
                <a:lnTo>
                  <a:pt x="2717" y="1181100"/>
                </a:lnTo>
                <a:lnTo>
                  <a:pt x="15265" y="1181100"/>
                </a:lnTo>
                <a:lnTo>
                  <a:pt x="16205" y="1193800"/>
                </a:lnTo>
                <a:close/>
              </a:path>
              <a:path w="1393189" h="1384300">
                <a:moveTo>
                  <a:pt x="1389037" y="1193800"/>
                </a:moveTo>
                <a:lnTo>
                  <a:pt x="1376527" y="1193800"/>
                </a:lnTo>
                <a:lnTo>
                  <a:pt x="1377467" y="1181100"/>
                </a:lnTo>
                <a:lnTo>
                  <a:pt x="1390002" y="1181100"/>
                </a:lnTo>
                <a:lnTo>
                  <a:pt x="1389037" y="1193800"/>
                </a:lnTo>
                <a:close/>
              </a:path>
              <a:path w="1393189" h="1384300">
                <a:moveTo>
                  <a:pt x="39763" y="1257300"/>
                </a:moveTo>
                <a:lnTo>
                  <a:pt x="23304" y="1257300"/>
                </a:lnTo>
                <a:lnTo>
                  <a:pt x="18580" y="1244600"/>
                </a:lnTo>
                <a:lnTo>
                  <a:pt x="14338" y="1231900"/>
                </a:lnTo>
                <a:lnTo>
                  <a:pt x="10629" y="1219200"/>
                </a:lnTo>
                <a:lnTo>
                  <a:pt x="7442" y="1206500"/>
                </a:lnTo>
                <a:lnTo>
                  <a:pt x="4813" y="1193800"/>
                </a:lnTo>
                <a:lnTo>
                  <a:pt x="17208" y="1193800"/>
                </a:lnTo>
                <a:lnTo>
                  <a:pt x="19773" y="1206500"/>
                </a:lnTo>
                <a:lnTo>
                  <a:pt x="22796" y="1219200"/>
                </a:lnTo>
                <a:lnTo>
                  <a:pt x="26327" y="1231900"/>
                </a:lnTo>
                <a:lnTo>
                  <a:pt x="30213" y="1231900"/>
                </a:lnTo>
                <a:lnTo>
                  <a:pt x="34823" y="1244600"/>
                </a:lnTo>
                <a:lnTo>
                  <a:pt x="34683" y="1244600"/>
                </a:lnTo>
                <a:lnTo>
                  <a:pt x="39763" y="1257300"/>
                </a:lnTo>
                <a:close/>
              </a:path>
              <a:path w="1393189" h="1384300">
                <a:moveTo>
                  <a:pt x="1369415" y="1257300"/>
                </a:moveTo>
                <a:lnTo>
                  <a:pt x="1352969" y="1257300"/>
                </a:lnTo>
                <a:lnTo>
                  <a:pt x="1358049" y="1244600"/>
                </a:lnTo>
                <a:lnTo>
                  <a:pt x="1357909" y="1244600"/>
                </a:lnTo>
                <a:lnTo>
                  <a:pt x="1362519" y="1231900"/>
                </a:lnTo>
                <a:lnTo>
                  <a:pt x="1366405" y="1231900"/>
                </a:lnTo>
                <a:lnTo>
                  <a:pt x="1370025" y="1219200"/>
                </a:lnTo>
                <a:lnTo>
                  <a:pt x="1373035" y="1206500"/>
                </a:lnTo>
                <a:lnTo>
                  <a:pt x="1375524" y="1193800"/>
                </a:lnTo>
                <a:lnTo>
                  <a:pt x="1387919" y="1193800"/>
                </a:lnTo>
                <a:lnTo>
                  <a:pt x="1385290" y="1206500"/>
                </a:lnTo>
                <a:lnTo>
                  <a:pt x="1382102" y="1219200"/>
                </a:lnTo>
                <a:lnTo>
                  <a:pt x="1378381" y="1231900"/>
                </a:lnTo>
                <a:lnTo>
                  <a:pt x="1374152" y="1244600"/>
                </a:lnTo>
                <a:lnTo>
                  <a:pt x="1369415" y="1257300"/>
                </a:lnTo>
                <a:close/>
              </a:path>
              <a:path w="1393189" h="1384300">
                <a:moveTo>
                  <a:pt x="63868" y="1295400"/>
                </a:moveTo>
                <a:lnTo>
                  <a:pt x="46951" y="1295400"/>
                </a:lnTo>
                <a:lnTo>
                  <a:pt x="40373" y="1282700"/>
                </a:lnTo>
                <a:lnTo>
                  <a:pt x="34226" y="1270000"/>
                </a:lnTo>
                <a:lnTo>
                  <a:pt x="28524" y="1257300"/>
                </a:lnTo>
                <a:lnTo>
                  <a:pt x="39611" y="1257300"/>
                </a:lnTo>
                <a:lnTo>
                  <a:pt x="45148" y="1270000"/>
                </a:lnTo>
                <a:lnTo>
                  <a:pt x="50812" y="1270000"/>
                </a:lnTo>
                <a:lnTo>
                  <a:pt x="57213" y="1282700"/>
                </a:lnTo>
                <a:lnTo>
                  <a:pt x="57035" y="1282700"/>
                </a:lnTo>
                <a:lnTo>
                  <a:pt x="63868" y="1295400"/>
                </a:lnTo>
                <a:close/>
              </a:path>
              <a:path w="1393189" h="1384300">
                <a:moveTo>
                  <a:pt x="1345768" y="1295400"/>
                </a:moveTo>
                <a:lnTo>
                  <a:pt x="1328864" y="1295400"/>
                </a:lnTo>
                <a:lnTo>
                  <a:pt x="1335697" y="1282700"/>
                </a:lnTo>
                <a:lnTo>
                  <a:pt x="1335506" y="1282700"/>
                </a:lnTo>
                <a:lnTo>
                  <a:pt x="1341920" y="1270000"/>
                </a:lnTo>
                <a:lnTo>
                  <a:pt x="1347571" y="1270000"/>
                </a:lnTo>
                <a:lnTo>
                  <a:pt x="1353108" y="1257300"/>
                </a:lnTo>
                <a:lnTo>
                  <a:pt x="1364195" y="1257300"/>
                </a:lnTo>
                <a:lnTo>
                  <a:pt x="1358506" y="1270000"/>
                </a:lnTo>
                <a:lnTo>
                  <a:pt x="1352359" y="1282700"/>
                </a:lnTo>
                <a:lnTo>
                  <a:pt x="1345768" y="1295400"/>
                </a:lnTo>
                <a:close/>
              </a:path>
              <a:path w="1393189" h="1384300">
                <a:moveTo>
                  <a:pt x="86093" y="1320800"/>
                </a:moveTo>
                <a:lnTo>
                  <a:pt x="69227" y="1320800"/>
                </a:lnTo>
                <a:lnTo>
                  <a:pt x="61404" y="1308100"/>
                </a:lnTo>
                <a:lnTo>
                  <a:pt x="53975" y="1295400"/>
                </a:lnTo>
                <a:lnTo>
                  <a:pt x="70700" y="1295400"/>
                </a:lnTo>
                <a:lnTo>
                  <a:pt x="78308" y="1308100"/>
                </a:lnTo>
                <a:lnTo>
                  <a:pt x="78104" y="1308100"/>
                </a:lnTo>
                <a:lnTo>
                  <a:pt x="86093" y="1320800"/>
                </a:lnTo>
                <a:close/>
              </a:path>
              <a:path w="1393189" h="1384300">
                <a:moveTo>
                  <a:pt x="1323505" y="1320800"/>
                </a:moveTo>
                <a:lnTo>
                  <a:pt x="1306639" y="1320800"/>
                </a:lnTo>
                <a:lnTo>
                  <a:pt x="1314627" y="1308100"/>
                </a:lnTo>
                <a:lnTo>
                  <a:pt x="1314411" y="1308100"/>
                </a:lnTo>
                <a:lnTo>
                  <a:pt x="1322031" y="1295400"/>
                </a:lnTo>
                <a:lnTo>
                  <a:pt x="1338757" y="1295400"/>
                </a:lnTo>
                <a:lnTo>
                  <a:pt x="1331328" y="1308100"/>
                </a:lnTo>
                <a:lnTo>
                  <a:pt x="1323505" y="1320800"/>
                </a:lnTo>
                <a:close/>
              </a:path>
              <a:path w="1393189" h="1384300">
                <a:moveTo>
                  <a:pt x="102666" y="1333500"/>
                </a:moveTo>
                <a:lnTo>
                  <a:pt x="86004" y="1333500"/>
                </a:lnTo>
                <a:lnTo>
                  <a:pt x="77431" y="1320800"/>
                </a:lnTo>
                <a:lnTo>
                  <a:pt x="93979" y="1320800"/>
                </a:lnTo>
                <a:lnTo>
                  <a:pt x="102666" y="1333500"/>
                </a:lnTo>
                <a:close/>
              </a:path>
              <a:path w="1393189" h="1384300">
                <a:moveTo>
                  <a:pt x="1306715" y="1333500"/>
                </a:moveTo>
                <a:lnTo>
                  <a:pt x="1290065" y="1333500"/>
                </a:lnTo>
                <a:lnTo>
                  <a:pt x="1298752" y="1320800"/>
                </a:lnTo>
                <a:lnTo>
                  <a:pt x="1315300" y="1320800"/>
                </a:lnTo>
                <a:lnTo>
                  <a:pt x="1306715" y="1333500"/>
                </a:lnTo>
                <a:close/>
              </a:path>
              <a:path w="1393189" h="1384300">
                <a:moveTo>
                  <a:pt x="120522" y="1346200"/>
                </a:moveTo>
                <a:lnTo>
                  <a:pt x="104203" y="1346200"/>
                </a:lnTo>
                <a:lnTo>
                  <a:pt x="94932" y="1333500"/>
                </a:lnTo>
                <a:lnTo>
                  <a:pt x="111188" y="1333500"/>
                </a:lnTo>
                <a:lnTo>
                  <a:pt x="120522" y="1346200"/>
                </a:lnTo>
                <a:close/>
              </a:path>
              <a:path w="1393189" h="1384300">
                <a:moveTo>
                  <a:pt x="1288529" y="1346200"/>
                </a:moveTo>
                <a:lnTo>
                  <a:pt x="1272209" y="1346200"/>
                </a:lnTo>
                <a:lnTo>
                  <a:pt x="1281544" y="1333500"/>
                </a:lnTo>
                <a:lnTo>
                  <a:pt x="1297787" y="1333500"/>
                </a:lnTo>
                <a:lnTo>
                  <a:pt x="1288529" y="1346200"/>
                </a:lnTo>
                <a:close/>
              </a:path>
              <a:path w="1393189" h="1384300">
                <a:moveTo>
                  <a:pt x="149440" y="1358900"/>
                </a:moveTo>
                <a:lnTo>
                  <a:pt x="123697" y="1358900"/>
                </a:lnTo>
                <a:lnTo>
                  <a:pt x="113791" y="1346200"/>
                </a:lnTo>
                <a:lnTo>
                  <a:pt x="139255" y="1346200"/>
                </a:lnTo>
                <a:lnTo>
                  <a:pt x="149440" y="1358900"/>
                </a:lnTo>
                <a:close/>
              </a:path>
              <a:path w="1393189" h="1384300">
                <a:moveTo>
                  <a:pt x="1269034" y="1358900"/>
                </a:moveTo>
                <a:lnTo>
                  <a:pt x="1243279" y="1358900"/>
                </a:lnTo>
                <a:lnTo>
                  <a:pt x="1253477" y="1346200"/>
                </a:lnTo>
                <a:lnTo>
                  <a:pt x="1278940" y="1346200"/>
                </a:lnTo>
                <a:lnTo>
                  <a:pt x="1269034" y="1358900"/>
                </a:lnTo>
                <a:close/>
              </a:path>
              <a:path w="1393189" h="1384300">
                <a:moveTo>
                  <a:pt x="180606" y="1371600"/>
                </a:moveTo>
                <a:lnTo>
                  <a:pt x="144360" y="1371600"/>
                </a:lnTo>
                <a:lnTo>
                  <a:pt x="133883" y="1358900"/>
                </a:lnTo>
                <a:lnTo>
                  <a:pt x="169697" y="1358900"/>
                </a:lnTo>
                <a:lnTo>
                  <a:pt x="180606" y="1371600"/>
                </a:lnTo>
                <a:close/>
              </a:path>
              <a:path w="1393189" h="1384300">
                <a:moveTo>
                  <a:pt x="1248371" y="1371600"/>
                </a:moveTo>
                <a:lnTo>
                  <a:pt x="1212113" y="1371600"/>
                </a:lnTo>
                <a:lnTo>
                  <a:pt x="1223035" y="1358900"/>
                </a:lnTo>
                <a:lnTo>
                  <a:pt x="1258849" y="1358900"/>
                </a:lnTo>
                <a:lnTo>
                  <a:pt x="1248371" y="1371600"/>
                </a:lnTo>
                <a:close/>
              </a:path>
              <a:path w="1393189" h="1384300">
                <a:moveTo>
                  <a:pt x="1215440" y="1384300"/>
                </a:moveTo>
                <a:lnTo>
                  <a:pt x="177291" y="1384300"/>
                </a:lnTo>
                <a:lnTo>
                  <a:pt x="166077" y="1371600"/>
                </a:lnTo>
                <a:lnTo>
                  <a:pt x="1226654" y="1371600"/>
                </a:lnTo>
                <a:lnTo>
                  <a:pt x="1215440" y="1384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696711" y="2615183"/>
            <a:ext cx="1381125" cy="1379220"/>
          </a:xfrm>
          <a:custGeom>
            <a:avLst/>
            <a:gdLst/>
            <a:ahLst/>
            <a:cxnLst/>
            <a:rect l="l" t="t" r="r" b="b"/>
            <a:pathLst>
              <a:path w="1381125" h="1379220">
                <a:moveTo>
                  <a:pt x="1150619" y="1379220"/>
                </a:moveTo>
                <a:lnTo>
                  <a:pt x="230124" y="1379220"/>
                </a:lnTo>
                <a:lnTo>
                  <a:pt x="183720" y="1374675"/>
                </a:lnTo>
                <a:lnTo>
                  <a:pt x="140508" y="1361363"/>
                </a:lnTo>
                <a:lnTo>
                  <a:pt x="101412" y="1340207"/>
                </a:lnTo>
                <a:lnTo>
                  <a:pt x="67356" y="1312130"/>
                </a:lnTo>
                <a:lnTo>
                  <a:pt x="39262" y="1278057"/>
                </a:lnTo>
                <a:lnTo>
                  <a:pt x="18056" y="1238911"/>
                </a:lnTo>
                <a:lnTo>
                  <a:pt x="4660" y="1195616"/>
                </a:lnTo>
                <a:lnTo>
                  <a:pt x="0" y="1149096"/>
                </a:lnTo>
                <a:lnTo>
                  <a:pt x="0" y="230124"/>
                </a:lnTo>
                <a:lnTo>
                  <a:pt x="4660" y="183591"/>
                </a:lnTo>
                <a:lnTo>
                  <a:pt x="18056" y="140288"/>
                </a:lnTo>
                <a:lnTo>
                  <a:pt x="39262" y="101139"/>
                </a:lnTo>
                <a:lnTo>
                  <a:pt x="67356" y="67065"/>
                </a:lnTo>
                <a:lnTo>
                  <a:pt x="101412" y="38991"/>
                </a:lnTo>
                <a:lnTo>
                  <a:pt x="140508" y="17840"/>
                </a:lnTo>
                <a:lnTo>
                  <a:pt x="183720" y="4535"/>
                </a:lnTo>
                <a:lnTo>
                  <a:pt x="230124" y="0"/>
                </a:lnTo>
                <a:lnTo>
                  <a:pt x="1150619" y="0"/>
                </a:lnTo>
                <a:lnTo>
                  <a:pt x="1196768" y="4535"/>
                </a:lnTo>
                <a:lnTo>
                  <a:pt x="1239797" y="17840"/>
                </a:lnTo>
                <a:lnTo>
                  <a:pt x="1278783" y="38991"/>
                </a:lnTo>
                <a:lnTo>
                  <a:pt x="1312802" y="67065"/>
                </a:lnTo>
                <a:lnTo>
                  <a:pt x="1340930" y="101139"/>
                </a:lnTo>
                <a:lnTo>
                  <a:pt x="1362246" y="140288"/>
                </a:lnTo>
                <a:lnTo>
                  <a:pt x="1375825" y="183591"/>
                </a:lnTo>
                <a:lnTo>
                  <a:pt x="1380743" y="230124"/>
                </a:lnTo>
                <a:lnTo>
                  <a:pt x="1380743" y="1149096"/>
                </a:lnTo>
                <a:lnTo>
                  <a:pt x="1375825" y="1195616"/>
                </a:lnTo>
                <a:lnTo>
                  <a:pt x="1362246" y="1238911"/>
                </a:lnTo>
                <a:lnTo>
                  <a:pt x="1340930" y="1278057"/>
                </a:lnTo>
                <a:lnTo>
                  <a:pt x="1312802" y="1312130"/>
                </a:lnTo>
                <a:lnTo>
                  <a:pt x="1278783" y="1340207"/>
                </a:lnTo>
                <a:lnTo>
                  <a:pt x="1239797" y="1361363"/>
                </a:lnTo>
                <a:lnTo>
                  <a:pt x="1196768" y="1374675"/>
                </a:lnTo>
                <a:lnTo>
                  <a:pt x="1150619" y="1379220"/>
                </a:lnTo>
                <a:close/>
              </a:path>
            </a:pathLst>
          </a:custGeom>
          <a:solidFill>
            <a:srgbClr val="5B9BD4">
              <a:alpha val="7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690323" y="2608414"/>
            <a:ext cx="1393190" cy="1384300"/>
          </a:xfrm>
          <a:custGeom>
            <a:avLst/>
            <a:gdLst/>
            <a:ahLst/>
            <a:cxnLst/>
            <a:rect l="l" t="t" r="r" b="b"/>
            <a:pathLst>
              <a:path w="1393190" h="1384300">
                <a:moveTo>
                  <a:pt x="1237640" y="12700"/>
                </a:moveTo>
                <a:lnTo>
                  <a:pt x="155092" y="12700"/>
                </a:lnTo>
                <a:lnTo>
                  <a:pt x="166077" y="0"/>
                </a:lnTo>
                <a:lnTo>
                  <a:pt x="1226654" y="0"/>
                </a:lnTo>
                <a:lnTo>
                  <a:pt x="1237640" y="12700"/>
                </a:lnTo>
                <a:close/>
              </a:path>
              <a:path w="1393190" h="1384300">
                <a:moveTo>
                  <a:pt x="159321" y="25400"/>
                </a:moveTo>
                <a:lnTo>
                  <a:pt x="123698" y="25400"/>
                </a:lnTo>
                <a:lnTo>
                  <a:pt x="133896" y="12700"/>
                </a:lnTo>
                <a:lnTo>
                  <a:pt x="170002" y="12700"/>
                </a:lnTo>
                <a:lnTo>
                  <a:pt x="159321" y="25400"/>
                </a:lnTo>
                <a:close/>
              </a:path>
              <a:path w="1393190" h="1384300">
                <a:moveTo>
                  <a:pt x="1269047" y="25400"/>
                </a:moveTo>
                <a:lnTo>
                  <a:pt x="1233424" y="25400"/>
                </a:lnTo>
                <a:lnTo>
                  <a:pt x="1222743" y="12700"/>
                </a:lnTo>
                <a:lnTo>
                  <a:pt x="1258849" y="12700"/>
                </a:lnTo>
                <a:lnTo>
                  <a:pt x="1269047" y="25400"/>
                </a:lnTo>
                <a:close/>
              </a:path>
              <a:path w="1393190" h="1384300">
                <a:moveTo>
                  <a:pt x="129628" y="38100"/>
                </a:moveTo>
                <a:lnTo>
                  <a:pt x="104203" y="38100"/>
                </a:lnTo>
                <a:lnTo>
                  <a:pt x="113804" y="25400"/>
                </a:lnTo>
                <a:lnTo>
                  <a:pt x="139547" y="25400"/>
                </a:lnTo>
                <a:lnTo>
                  <a:pt x="129628" y="38100"/>
                </a:lnTo>
                <a:close/>
              </a:path>
              <a:path w="1393190" h="1384300">
                <a:moveTo>
                  <a:pt x="1288529" y="38100"/>
                </a:moveTo>
                <a:lnTo>
                  <a:pt x="1263116" y="38100"/>
                </a:lnTo>
                <a:lnTo>
                  <a:pt x="1253197" y="25400"/>
                </a:lnTo>
                <a:lnTo>
                  <a:pt x="1278940" y="25400"/>
                </a:lnTo>
                <a:lnTo>
                  <a:pt x="1288529" y="38100"/>
                </a:lnTo>
                <a:close/>
              </a:path>
              <a:path w="1393190" h="1384300">
                <a:moveTo>
                  <a:pt x="111188" y="50800"/>
                </a:moveTo>
                <a:lnTo>
                  <a:pt x="86017" y="50800"/>
                </a:lnTo>
                <a:lnTo>
                  <a:pt x="94945" y="38100"/>
                </a:lnTo>
                <a:lnTo>
                  <a:pt x="120523" y="38100"/>
                </a:lnTo>
                <a:lnTo>
                  <a:pt x="111188" y="50800"/>
                </a:lnTo>
                <a:close/>
              </a:path>
              <a:path w="1393190" h="1384300">
                <a:moveTo>
                  <a:pt x="1306728" y="50800"/>
                </a:moveTo>
                <a:lnTo>
                  <a:pt x="1281544" y="50800"/>
                </a:lnTo>
                <a:lnTo>
                  <a:pt x="1272222" y="38100"/>
                </a:lnTo>
                <a:lnTo>
                  <a:pt x="1297800" y="38100"/>
                </a:lnTo>
                <a:lnTo>
                  <a:pt x="1306728" y="50800"/>
                </a:lnTo>
                <a:close/>
              </a:path>
              <a:path w="1393190" h="1384300">
                <a:moveTo>
                  <a:pt x="78104" y="76200"/>
                </a:moveTo>
                <a:lnTo>
                  <a:pt x="61404" y="76200"/>
                </a:lnTo>
                <a:lnTo>
                  <a:pt x="69227" y="63500"/>
                </a:lnTo>
                <a:lnTo>
                  <a:pt x="77444" y="50800"/>
                </a:lnTo>
                <a:lnTo>
                  <a:pt x="102666" y="50800"/>
                </a:lnTo>
                <a:lnTo>
                  <a:pt x="93979" y="63500"/>
                </a:lnTo>
                <a:lnTo>
                  <a:pt x="86093" y="63500"/>
                </a:lnTo>
                <a:lnTo>
                  <a:pt x="78104" y="76200"/>
                </a:lnTo>
                <a:close/>
              </a:path>
              <a:path w="1393190" h="1384300">
                <a:moveTo>
                  <a:pt x="1331328" y="76200"/>
                </a:moveTo>
                <a:lnTo>
                  <a:pt x="1314640" y="76200"/>
                </a:lnTo>
                <a:lnTo>
                  <a:pt x="1306652" y="63500"/>
                </a:lnTo>
                <a:lnTo>
                  <a:pt x="1298765" y="63500"/>
                </a:lnTo>
                <a:lnTo>
                  <a:pt x="1290065" y="50800"/>
                </a:lnTo>
                <a:lnTo>
                  <a:pt x="1315300" y="50800"/>
                </a:lnTo>
                <a:lnTo>
                  <a:pt x="1323505" y="63500"/>
                </a:lnTo>
                <a:lnTo>
                  <a:pt x="1331328" y="76200"/>
                </a:lnTo>
                <a:close/>
              </a:path>
              <a:path w="1393190" h="1384300">
                <a:moveTo>
                  <a:pt x="57048" y="101600"/>
                </a:moveTo>
                <a:lnTo>
                  <a:pt x="40373" y="101600"/>
                </a:lnTo>
                <a:lnTo>
                  <a:pt x="46964" y="88900"/>
                </a:lnTo>
                <a:lnTo>
                  <a:pt x="53975" y="76200"/>
                </a:lnTo>
                <a:lnTo>
                  <a:pt x="70904" y="76200"/>
                </a:lnTo>
                <a:lnTo>
                  <a:pt x="63677" y="88900"/>
                </a:lnTo>
                <a:lnTo>
                  <a:pt x="63868" y="88900"/>
                </a:lnTo>
                <a:lnTo>
                  <a:pt x="57048" y="101600"/>
                </a:lnTo>
                <a:close/>
              </a:path>
              <a:path w="1393190" h="1384300">
                <a:moveTo>
                  <a:pt x="1352372" y="101600"/>
                </a:moveTo>
                <a:lnTo>
                  <a:pt x="1335697" y="101600"/>
                </a:lnTo>
                <a:lnTo>
                  <a:pt x="1328864" y="88900"/>
                </a:lnTo>
                <a:lnTo>
                  <a:pt x="1329067" y="88900"/>
                </a:lnTo>
                <a:lnTo>
                  <a:pt x="1321828" y="76200"/>
                </a:lnTo>
                <a:lnTo>
                  <a:pt x="1338757" y="76200"/>
                </a:lnTo>
                <a:lnTo>
                  <a:pt x="1345780" y="88900"/>
                </a:lnTo>
                <a:lnTo>
                  <a:pt x="1352372" y="101600"/>
                </a:lnTo>
                <a:close/>
              </a:path>
              <a:path w="1393190" h="1384300">
                <a:moveTo>
                  <a:pt x="22707" y="165100"/>
                </a:moveTo>
                <a:lnTo>
                  <a:pt x="10629" y="165100"/>
                </a:lnTo>
                <a:lnTo>
                  <a:pt x="14350" y="152400"/>
                </a:lnTo>
                <a:lnTo>
                  <a:pt x="18580" y="139700"/>
                </a:lnTo>
                <a:lnTo>
                  <a:pt x="23317" y="127000"/>
                </a:lnTo>
                <a:lnTo>
                  <a:pt x="28536" y="114300"/>
                </a:lnTo>
                <a:lnTo>
                  <a:pt x="34226" y="101600"/>
                </a:lnTo>
                <a:lnTo>
                  <a:pt x="50977" y="101600"/>
                </a:lnTo>
                <a:lnTo>
                  <a:pt x="44996" y="114300"/>
                </a:lnTo>
                <a:lnTo>
                  <a:pt x="45161" y="114300"/>
                </a:lnTo>
                <a:lnTo>
                  <a:pt x="39624" y="127000"/>
                </a:lnTo>
                <a:lnTo>
                  <a:pt x="34823" y="127000"/>
                </a:lnTo>
                <a:lnTo>
                  <a:pt x="30213" y="139700"/>
                </a:lnTo>
                <a:lnTo>
                  <a:pt x="30340" y="139700"/>
                </a:lnTo>
                <a:lnTo>
                  <a:pt x="26225" y="152400"/>
                </a:lnTo>
                <a:lnTo>
                  <a:pt x="22707" y="165100"/>
                </a:lnTo>
                <a:close/>
              </a:path>
              <a:path w="1393190" h="1384300">
                <a:moveTo>
                  <a:pt x="1382115" y="165100"/>
                </a:moveTo>
                <a:lnTo>
                  <a:pt x="1370025" y="165100"/>
                </a:lnTo>
                <a:lnTo>
                  <a:pt x="1366418" y="152400"/>
                </a:lnTo>
                <a:lnTo>
                  <a:pt x="1362405" y="139700"/>
                </a:lnTo>
                <a:lnTo>
                  <a:pt x="1357922" y="127000"/>
                </a:lnTo>
                <a:lnTo>
                  <a:pt x="1353121" y="127000"/>
                </a:lnTo>
                <a:lnTo>
                  <a:pt x="1347584" y="114300"/>
                </a:lnTo>
                <a:lnTo>
                  <a:pt x="1347736" y="114300"/>
                </a:lnTo>
                <a:lnTo>
                  <a:pt x="1341754" y="101600"/>
                </a:lnTo>
                <a:lnTo>
                  <a:pt x="1358519" y="101600"/>
                </a:lnTo>
                <a:lnTo>
                  <a:pt x="1364208" y="114300"/>
                </a:lnTo>
                <a:lnTo>
                  <a:pt x="1369428" y="127000"/>
                </a:lnTo>
                <a:lnTo>
                  <a:pt x="1374165" y="139700"/>
                </a:lnTo>
                <a:lnTo>
                  <a:pt x="1378394" y="152400"/>
                </a:lnTo>
                <a:lnTo>
                  <a:pt x="1382115" y="165100"/>
                </a:lnTo>
                <a:close/>
              </a:path>
              <a:path w="1393190" h="1384300">
                <a:moveTo>
                  <a:pt x="17221" y="190500"/>
                </a:moveTo>
                <a:lnTo>
                  <a:pt x="3695" y="190500"/>
                </a:lnTo>
                <a:lnTo>
                  <a:pt x="4813" y="177800"/>
                </a:lnTo>
                <a:lnTo>
                  <a:pt x="7442" y="165100"/>
                </a:lnTo>
                <a:lnTo>
                  <a:pt x="22809" y="165100"/>
                </a:lnTo>
                <a:lnTo>
                  <a:pt x="19710" y="177800"/>
                </a:lnTo>
                <a:lnTo>
                  <a:pt x="17221" y="190500"/>
                </a:lnTo>
                <a:close/>
              </a:path>
              <a:path w="1393190" h="1384300">
                <a:moveTo>
                  <a:pt x="1389049" y="190500"/>
                </a:moveTo>
                <a:lnTo>
                  <a:pt x="1375524" y="190500"/>
                </a:lnTo>
                <a:lnTo>
                  <a:pt x="1372958" y="177800"/>
                </a:lnTo>
                <a:lnTo>
                  <a:pt x="1369936" y="165100"/>
                </a:lnTo>
                <a:lnTo>
                  <a:pt x="1385290" y="165100"/>
                </a:lnTo>
                <a:lnTo>
                  <a:pt x="1387932" y="177800"/>
                </a:lnTo>
                <a:lnTo>
                  <a:pt x="1389049" y="190500"/>
                </a:lnTo>
                <a:close/>
              </a:path>
              <a:path w="1393190" h="1384300">
                <a:moveTo>
                  <a:pt x="14490" y="203200"/>
                </a:moveTo>
                <a:lnTo>
                  <a:pt x="1904" y="203200"/>
                </a:lnTo>
                <a:lnTo>
                  <a:pt x="2730" y="190500"/>
                </a:lnTo>
                <a:lnTo>
                  <a:pt x="15290" y="190500"/>
                </a:lnTo>
                <a:lnTo>
                  <a:pt x="14490" y="203200"/>
                </a:lnTo>
                <a:close/>
              </a:path>
              <a:path w="1393190" h="1384300">
                <a:moveTo>
                  <a:pt x="1390840" y="203200"/>
                </a:moveTo>
                <a:lnTo>
                  <a:pt x="1378254" y="203200"/>
                </a:lnTo>
                <a:lnTo>
                  <a:pt x="1377442" y="190500"/>
                </a:lnTo>
                <a:lnTo>
                  <a:pt x="1390014" y="190500"/>
                </a:lnTo>
                <a:lnTo>
                  <a:pt x="1390840" y="203200"/>
                </a:lnTo>
                <a:close/>
              </a:path>
              <a:path w="1393190" h="1384300">
                <a:moveTo>
                  <a:pt x="13347" y="215900"/>
                </a:moveTo>
                <a:lnTo>
                  <a:pt x="698" y="215900"/>
                </a:lnTo>
                <a:lnTo>
                  <a:pt x="1219" y="203200"/>
                </a:lnTo>
                <a:lnTo>
                  <a:pt x="13868" y="203200"/>
                </a:lnTo>
                <a:lnTo>
                  <a:pt x="13347" y="215900"/>
                </a:lnTo>
                <a:close/>
              </a:path>
              <a:path w="1393190" h="1384300">
                <a:moveTo>
                  <a:pt x="1392047" y="215900"/>
                </a:moveTo>
                <a:lnTo>
                  <a:pt x="1379385" y="215900"/>
                </a:lnTo>
                <a:lnTo>
                  <a:pt x="1378877" y="203200"/>
                </a:lnTo>
                <a:lnTo>
                  <a:pt x="1391513" y="203200"/>
                </a:lnTo>
                <a:lnTo>
                  <a:pt x="1392047" y="215900"/>
                </a:lnTo>
                <a:close/>
              </a:path>
              <a:path w="1393190" h="1384300">
                <a:moveTo>
                  <a:pt x="12776" y="228600"/>
                </a:moveTo>
                <a:lnTo>
                  <a:pt x="88" y="228600"/>
                </a:lnTo>
                <a:lnTo>
                  <a:pt x="317" y="215900"/>
                </a:lnTo>
                <a:lnTo>
                  <a:pt x="13004" y="215900"/>
                </a:lnTo>
                <a:lnTo>
                  <a:pt x="12776" y="228600"/>
                </a:lnTo>
                <a:close/>
              </a:path>
              <a:path w="1393190" h="1384300">
                <a:moveTo>
                  <a:pt x="1392656" y="228600"/>
                </a:moveTo>
                <a:lnTo>
                  <a:pt x="1379969" y="228600"/>
                </a:lnTo>
                <a:lnTo>
                  <a:pt x="1379740" y="215900"/>
                </a:lnTo>
                <a:lnTo>
                  <a:pt x="1392427" y="215900"/>
                </a:lnTo>
                <a:lnTo>
                  <a:pt x="1392656" y="228600"/>
                </a:lnTo>
                <a:close/>
              </a:path>
              <a:path w="1393190" h="1384300">
                <a:moveTo>
                  <a:pt x="12700" y="1155700"/>
                </a:moveTo>
                <a:lnTo>
                  <a:pt x="0" y="1155700"/>
                </a:lnTo>
                <a:lnTo>
                  <a:pt x="0" y="228600"/>
                </a:lnTo>
                <a:lnTo>
                  <a:pt x="12700" y="228600"/>
                </a:lnTo>
                <a:lnTo>
                  <a:pt x="12700" y="1155700"/>
                </a:lnTo>
                <a:close/>
              </a:path>
              <a:path w="1393190" h="1384300">
                <a:moveTo>
                  <a:pt x="1392732" y="1155700"/>
                </a:moveTo>
                <a:lnTo>
                  <a:pt x="1380032" y="1155700"/>
                </a:lnTo>
                <a:lnTo>
                  <a:pt x="1380032" y="228600"/>
                </a:lnTo>
                <a:lnTo>
                  <a:pt x="1392732" y="228600"/>
                </a:lnTo>
                <a:lnTo>
                  <a:pt x="1392732" y="1155700"/>
                </a:lnTo>
                <a:close/>
              </a:path>
              <a:path w="1393190" h="1384300">
                <a:moveTo>
                  <a:pt x="13360" y="1168400"/>
                </a:moveTo>
                <a:lnTo>
                  <a:pt x="317" y="1168400"/>
                </a:lnTo>
                <a:lnTo>
                  <a:pt x="88" y="1155700"/>
                </a:lnTo>
                <a:lnTo>
                  <a:pt x="12992" y="1155700"/>
                </a:lnTo>
                <a:lnTo>
                  <a:pt x="13360" y="1168400"/>
                </a:lnTo>
                <a:close/>
              </a:path>
              <a:path w="1393190" h="1384300">
                <a:moveTo>
                  <a:pt x="1392427" y="1168400"/>
                </a:moveTo>
                <a:lnTo>
                  <a:pt x="1379372" y="1168400"/>
                </a:lnTo>
                <a:lnTo>
                  <a:pt x="1379753" y="1155700"/>
                </a:lnTo>
                <a:lnTo>
                  <a:pt x="1392656" y="1155700"/>
                </a:lnTo>
                <a:lnTo>
                  <a:pt x="1392427" y="1168400"/>
                </a:lnTo>
                <a:close/>
              </a:path>
              <a:path w="1393190" h="1384300">
                <a:moveTo>
                  <a:pt x="14516" y="1181100"/>
                </a:moveTo>
                <a:lnTo>
                  <a:pt x="1904" y="1181100"/>
                </a:lnTo>
                <a:lnTo>
                  <a:pt x="1219" y="1168400"/>
                </a:lnTo>
                <a:lnTo>
                  <a:pt x="13855" y="1168400"/>
                </a:lnTo>
                <a:lnTo>
                  <a:pt x="14516" y="1181100"/>
                </a:lnTo>
                <a:close/>
              </a:path>
              <a:path w="1393190" h="1384300">
                <a:moveTo>
                  <a:pt x="1390840" y="1181100"/>
                </a:moveTo>
                <a:lnTo>
                  <a:pt x="1378229" y="1181100"/>
                </a:lnTo>
                <a:lnTo>
                  <a:pt x="1378889" y="1168400"/>
                </a:lnTo>
                <a:lnTo>
                  <a:pt x="1391513" y="1168400"/>
                </a:lnTo>
                <a:lnTo>
                  <a:pt x="1390840" y="1181100"/>
                </a:lnTo>
                <a:close/>
              </a:path>
              <a:path w="1393190" h="1384300">
                <a:moveTo>
                  <a:pt x="16217" y="1193800"/>
                </a:moveTo>
                <a:lnTo>
                  <a:pt x="3695" y="1193800"/>
                </a:lnTo>
                <a:lnTo>
                  <a:pt x="2730" y="1181100"/>
                </a:lnTo>
                <a:lnTo>
                  <a:pt x="15265" y="1181100"/>
                </a:lnTo>
                <a:lnTo>
                  <a:pt x="16217" y="1193800"/>
                </a:lnTo>
                <a:close/>
              </a:path>
              <a:path w="1393190" h="1384300">
                <a:moveTo>
                  <a:pt x="1389049" y="1193800"/>
                </a:moveTo>
                <a:lnTo>
                  <a:pt x="1376527" y="1193800"/>
                </a:lnTo>
                <a:lnTo>
                  <a:pt x="1377467" y="1181100"/>
                </a:lnTo>
                <a:lnTo>
                  <a:pt x="1390014" y="1181100"/>
                </a:lnTo>
                <a:lnTo>
                  <a:pt x="1389049" y="1193800"/>
                </a:lnTo>
                <a:close/>
              </a:path>
              <a:path w="1393190" h="1384300">
                <a:moveTo>
                  <a:pt x="39763" y="1257300"/>
                </a:moveTo>
                <a:lnTo>
                  <a:pt x="23317" y="1257300"/>
                </a:lnTo>
                <a:lnTo>
                  <a:pt x="18580" y="1244600"/>
                </a:lnTo>
                <a:lnTo>
                  <a:pt x="14350" y="1231900"/>
                </a:lnTo>
                <a:lnTo>
                  <a:pt x="10629" y="1219200"/>
                </a:lnTo>
                <a:lnTo>
                  <a:pt x="7442" y="1206500"/>
                </a:lnTo>
                <a:lnTo>
                  <a:pt x="4813" y="1193800"/>
                </a:lnTo>
                <a:lnTo>
                  <a:pt x="17221" y="1193800"/>
                </a:lnTo>
                <a:lnTo>
                  <a:pt x="19786" y="1206500"/>
                </a:lnTo>
                <a:lnTo>
                  <a:pt x="22809" y="1219200"/>
                </a:lnTo>
                <a:lnTo>
                  <a:pt x="26327" y="1231900"/>
                </a:lnTo>
                <a:lnTo>
                  <a:pt x="30213" y="1231900"/>
                </a:lnTo>
                <a:lnTo>
                  <a:pt x="34823" y="1244600"/>
                </a:lnTo>
                <a:lnTo>
                  <a:pt x="34683" y="1244600"/>
                </a:lnTo>
                <a:lnTo>
                  <a:pt x="39763" y="1257300"/>
                </a:lnTo>
                <a:close/>
              </a:path>
              <a:path w="1393190" h="1384300">
                <a:moveTo>
                  <a:pt x="1369428" y="1257300"/>
                </a:moveTo>
                <a:lnTo>
                  <a:pt x="1352969" y="1257300"/>
                </a:lnTo>
                <a:lnTo>
                  <a:pt x="1358049" y="1244600"/>
                </a:lnTo>
                <a:lnTo>
                  <a:pt x="1362519" y="1231900"/>
                </a:lnTo>
                <a:lnTo>
                  <a:pt x="1366418" y="1231900"/>
                </a:lnTo>
                <a:lnTo>
                  <a:pt x="1370025" y="1219200"/>
                </a:lnTo>
                <a:lnTo>
                  <a:pt x="1373035" y="1206500"/>
                </a:lnTo>
                <a:lnTo>
                  <a:pt x="1375524" y="1193800"/>
                </a:lnTo>
                <a:lnTo>
                  <a:pt x="1387932" y="1193800"/>
                </a:lnTo>
                <a:lnTo>
                  <a:pt x="1385290" y="1206500"/>
                </a:lnTo>
                <a:lnTo>
                  <a:pt x="1382115" y="1219200"/>
                </a:lnTo>
                <a:lnTo>
                  <a:pt x="1378394" y="1231900"/>
                </a:lnTo>
                <a:lnTo>
                  <a:pt x="1374165" y="1244600"/>
                </a:lnTo>
                <a:lnTo>
                  <a:pt x="1369428" y="1257300"/>
                </a:lnTo>
                <a:close/>
              </a:path>
              <a:path w="1393190" h="1384300">
                <a:moveTo>
                  <a:pt x="63868" y="1295400"/>
                </a:moveTo>
                <a:lnTo>
                  <a:pt x="46964" y="1295400"/>
                </a:lnTo>
                <a:lnTo>
                  <a:pt x="40373" y="1282700"/>
                </a:lnTo>
                <a:lnTo>
                  <a:pt x="34226" y="1270000"/>
                </a:lnTo>
                <a:lnTo>
                  <a:pt x="28536" y="1257300"/>
                </a:lnTo>
                <a:lnTo>
                  <a:pt x="39624" y="1257300"/>
                </a:lnTo>
                <a:lnTo>
                  <a:pt x="45161" y="1270000"/>
                </a:lnTo>
                <a:lnTo>
                  <a:pt x="50812" y="1270000"/>
                </a:lnTo>
                <a:lnTo>
                  <a:pt x="57226" y="1282700"/>
                </a:lnTo>
                <a:lnTo>
                  <a:pt x="57048" y="1282700"/>
                </a:lnTo>
                <a:lnTo>
                  <a:pt x="63868" y="1295400"/>
                </a:lnTo>
                <a:close/>
              </a:path>
              <a:path w="1393190" h="1384300">
                <a:moveTo>
                  <a:pt x="1345780" y="1295400"/>
                </a:moveTo>
                <a:lnTo>
                  <a:pt x="1328864" y="1295400"/>
                </a:lnTo>
                <a:lnTo>
                  <a:pt x="1335697" y="1282700"/>
                </a:lnTo>
                <a:lnTo>
                  <a:pt x="1335519" y="1282700"/>
                </a:lnTo>
                <a:lnTo>
                  <a:pt x="1341932" y="1270000"/>
                </a:lnTo>
                <a:lnTo>
                  <a:pt x="1347584" y="1270000"/>
                </a:lnTo>
                <a:lnTo>
                  <a:pt x="1353121" y="1257300"/>
                </a:lnTo>
                <a:lnTo>
                  <a:pt x="1364208" y="1257300"/>
                </a:lnTo>
                <a:lnTo>
                  <a:pt x="1358519" y="1270000"/>
                </a:lnTo>
                <a:lnTo>
                  <a:pt x="1352372" y="1282700"/>
                </a:lnTo>
                <a:lnTo>
                  <a:pt x="1345780" y="1295400"/>
                </a:lnTo>
                <a:close/>
              </a:path>
              <a:path w="1393190" h="1384300">
                <a:moveTo>
                  <a:pt x="86093" y="1320800"/>
                </a:moveTo>
                <a:lnTo>
                  <a:pt x="69227" y="1320800"/>
                </a:lnTo>
                <a:lnTo>
                  <a:pt x="61404" y="1308100"/>
                </a:lnTo>
                <a:lnTo>
                  <a:pt x="53975" y="1295400"/>
                </a:lnTo>
                <a:lnTo>
                  <a:pt x="70700" y="1295400"/>
                </a:lnTo>
                <a:lnTo>
                  <a:pt x="78320" y="1308100"/>
                </a:lnTo>
                <a:lnTo>
                  <a:pt x="78104" y="1308100"/>
                </a:lnTo>
                <a:lnTo>
                  <a:pt x="86093" y="1320800"/>
                </a:lnTo>
                <a:close/>
              </a:path>
              <a:path w="1393190" h="1384300">
                <a:moveTo>
                  <a:pt x="1323505" y="1320800"/>
                </a:moveTo>
                <a:lnTo>
                  <a:pt x="1306652" y="1320800"/>
                </a:lnTo>
                <a:lnTo>
                  <a:pt x="1314640" y="1308100"/>
                </a:lnTo>
                <a:lnTo>
                  <a:pt x="1314424" y="1308100"/>
                </a:lnTo>
                <a:lnTo>
                  <a:pt x="1322031" y="1295400"/>
                </a:lnTo>
                <a:lnTo>
                  <a:pt x="1338757" y="1295400"/>
                </a:lnTo>
                <a:lnTo>
                  <a:pt x="1331328" y="1308100"/>
                </a:lnTo>
                <a:lnTo>
                  <a:pt x="1323505" y="1320800"/>
                </a:lnTo>
                <a:close/>
              </a:path>
              <a:path w="1393190" h="1384300">
                <a:moveTo>
                  <a:pt x="102666" y="1333500"/>
                </a:moveTo>
                <a:lnTo>
                  <a:pt x="86017" y="1333500"/>
                </a:lnTo>
                <a:lnTo>
                  <a:pt x="77444" y="1320800"/>
                </a:lnTo>
                <a:lnTo>
                  <a:pt x="93979" y="1320800"/>
                </a:lnTo>
                <a:lnTo>
                  <a:pt x="102666" y="1333500"/>
                </a:lnTo>
                <a:close/>
              </a:path>
              <a:path w="1393190" h="1384300">
                <a:moveTo>
                  <a:pt x="1306728" y="1333500"/>
                </a:moveTo>
                <a:lnTo>
                  <a:pt x="1290065" y="1333500"/>
                </a:lnTo>
                <a:lnTo>
                  <a:pt x="1298765" y="1320800"/>
                </a:lnTo>
                <a:lnTo>
                  <a:pt x="1315300" y="1320800"/>
                </a:lnTo>
                <a:lnTo>
                  <a:pt x="1306728" y="1333500"/>
                </a:lnTo>
                <a:close/>
              </a:path>
              <a:path w="1393190" h="1384300">
                <a:moveTo>
                  <a:pt x="120523" y="1346200"/>
                </a:moveTo>
                <a:lnTo>
                  <a:pt x="104203" y="1346200"/>
                </a:lnTo>
                <a:lnTo>
                  <a:pt x="94945" y="1333500"/>
                </a:lnTo>
                <a:lnTo>
                  <a:pt x="111188" y="1333500"/>
                </a:lnTo>
                <a:lnTo>
                  <a:pt x="120523" y="1346200"/>
                </a:lnTo>
                <a:close/>
              </a:path>
              <a:path w="1393190" h="1384300">
                <a:moveTo>
                  <a:pt x="1288529" y="1346200"/>
                </a:moveTo>
                <a:lnTo>
                  <a:pt x="1272222" y="1346200"/>
                </a:lnTo>
                <a:lnTo>
                  <a:pt x="1281544" y="1333500"/>
                </a:lnTo>
                <a:lnTo>
                  <a:pt x="1297800" y="1333500"/>
                </a:lnTo>
                <a:lnTo>
                  <a:pt x="1288529" y="1346200"/>
                </a:lnTo>
                <a:close/>
              </a:path>
              <a:path w="1393190" h="1384300">
                <a:moveTo>
                  <a:pt x="149453" y="1358900"/>
                </a:moveTo>
                <a:lnTo>
                  <a:pt x="123698" y="1358900"/>
                </a:lnTo>
                <a:lnTo>
                  <a:pt x="113804" y="1346200"/>
                </a:lnTo>
                <a:lnTo>
                  <a:pt x="139268" y="1346200"/>
                </a:lnTo>
                <a:lnTo>
                  <a:pt x="149453" y="1358900"/>
                </a:lnTo>
                <a:close/>
              </a:path>
              <a:path w="1393190" h="1384300">
                <a:moveTo>
                  <a:pt x="1269047" y="1358900"/>
                </a:moveTo>
                <a:lnTo>
                  <a:pt x="1243291" y="1358900"/>
                </a:lnTo>
                <a:lnTo>
                  <a:pt x="1253477" y="1346200"/>
                </a:lnTo>
                <a:lnTo>
                  <a:pt x="1278940" y="1346200"/>
                </a:lnTo>
                <a:lnTo>
                  <a:pt x="1269047" y="1358900"/>
                </a:lnTo>
                <a:close/>
              </a:path>
              <a:path w="1393190" h="1384300">
                <a:moveTo>
                  <a:pt x="180619" y="1371600"/>
                </a:moveTo>
                <a:lnTo>
                  <a:pt x="144360" y="1371600"/>
                </a:lnTo>
                <a:lnTo>
                  <a:pt x="133896" y="1358900"/>
                </a:lnTo>
                <a:lnTo>
                  <a:pt x="169697" y="1358900"/>
                </a:lnTo>
                <a:lnTo>
                  <a:pt x="180619" y="1371600"/>
                </a:lnTo>
                <a:close/>
              </a:path>
              <a:path w="1393190" h="1384300">
                <a:moveTo>
                  <a:pt x="1248384" y="1371600"/>
                </a:moveTo>
                <a:lnTo>
                  <a:pt x="1212126" y="1371600"/>
                </a:lnTo>
                <a:lnTo>
                  <a:pt x="1223035" y="1358900"/>
                </a:lnTo>
                <a:lnTo>
                  <a:pt x="1258849" y="1358900"/>
                </a:lnTo>
                <a:lnTo>
                  <a:pt x="1248384" y="1371600"/>
                </a:lnTo>
                <a:close/>
              </a:path>
              <a:path w="1393190" h="1384300">
                <a:moveTo>
                  <a:pt x="1215440" y="1384300"/>
                </a:moveTo>
                <a:lnTo>
                  <a:pt x="177304" y="1384300"/>
                </a:lnTo>
                <a:lnTo>
                  <a:pt x="166077" y="1371600"/>
                </a:lnTo>
                <a:lnTo>
                  <a:pt x="1226654" y="1371600"/>
                </a:lnTo>
                <a:lnTo>
                  <a:pt x="1215440" y="1384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210811" y="4101084"/>
            <a:ext cx="1379220" cy="1379220"/>
          </a:xfrm>
          <a:custGeom>
            <a:avLst/>
            <a:gdLst/>
            <a:ahLst/>
            <a:cxnLst/>
            <a:rect l="l" t="t" r="r" b="b"/>
            <a:pathLst>
              <a:path w="1379220" h="1379220">
                <a:moveTo>
                  <a:pt x="1149096" y="1379219"/>
                </a:moveTo>
                <a:lnTo>
                  <a:pt x="230124" y="1379219"/>
                </a:lnTo>
                <a:lnTo>
                  <a:pt x="183628" y="1374770"/>
                </a:lnTo>
                <a:lnTo>
                  <a:pt x="140351" y="1361544"/>
                </a:lnTo>
                <a:lnTo>
                  <a:pt x="101216" y="1340484"/>
                </a:lnTo>
                <a:lnTo>
                  <a:pt x="67146" y="1312530"/>
                </a:lnTo>
                <a:lnTo>
                  <a:pt x="39066" y="1278625"/>
                </a:lnTo>
                <a:lnTo>
                  <a:pt x="17899" y="1239711"/>
                </a:lnTo>
                <a:lnTo>
                  <a:pt x="4569" y="1196728"/>
                </a:lnTo>
                <a:lnTo>
                  <a:pt x="0" y="1150619"/>
                </a:lnTo>
                <a:lnTo>
                  <a:pt x="0" y="230124"/>
                </a:lnTo>
                <a:lnTo>
                  <a:pt x="4569" y="183687"/>
                </a:lnTo>
                <a:lnTo>
                  <a:pt x="17899" y="140451"/>
                </a:lnTo>
                <a:lnTo>
                  <a:pt x="39066" y="101341"/>
                </a:lnTo>
                <a:lnTo>
                  <a:pt x="67146" y="67279"/>
                </a:lnTo>
                <a:lnTo>
                  <a:pt x="101216" y="39191"/>
                </a:lnTo>
                <a:lnTo>
                  <a:pt x="140351" y="17999"/>
                </a:lnTo>
                <a:lnTo>
                  <a:pt x="183628" y="4627"/>
                </a:lnTo>
                <a:lnTo>
                  <a:pt x="230124" y="0"/>
                </a:lnTo>
                <a:lnTo>
                  <a:pt x="1149096" y="0"/>
                </a:lnTo>
                <a:lnTo>
                  <a:pt x="1195649" y="4627"/>
                </a:lnTo>
                <a:lnTo>
                  <a:pt x="1238968" y="17999"/>
                </a:lnTo>
                <a:lnTo>
                  <a:pt x="1278128" y="39191"/>
                </a:lnTo>
                <a:lnTo>
                  <a:pt x="1312206" y="67279"/>
                </a:lnTo>
                <a:lnTo>
                  <a:pt x="1340278" y="101341"/>
                </a:lnTo>
                <a:lnTo>
                  <a:pt x="1361420" y="140451"/>
                </a:lnTo>
                <a:lnTo>
                  <a:pt x="1374709" y="183687"/>
                </a:lnTo>
                <a:lnTo>
                  <a:pt x="1379220" y="230124"/>
                </a:lnTo>
                <a:lnTo>
                  <a:pt x="1379220" y="1150619"/>
                </a:lnTo>
                <a:lnTo>
                  <a:pt x="1374709" y="1196728"/>
                </a:lnTo>
                <a:lnTo>
                  <a:pt x="1361420" y="1239711"/>
                </a:lnTo>
                <a:lnTo>
                  <a:pt x="1340278" y="1278625"/>
                </a:lnTo>
                <a:lnTo>
                  <a:pt x="1312206" y="1312530"/>
                </a:lnTo>
                <a:lnTo>
                  <a:pt x="1278128" y="1340484"/>
                </a:lnTo>
                <a:lnTo>
                  <a:pt x="1238968" y="1361544"/>
                </a:lnTo>
                <a:lnTo>
                  <a:pt x="1195649" y="1374770"/>
                </a:lnTo>
                <a:lnTo>
                  <a:pt x="1149096" y="1379219"/>
                </a:lnTo>
                <a:close/>
              </a:path>
            </a:pathLst>
          </a:custGeom>
          <a:solidFill>
            <a:srgbClr val="5B9BD4">
              <a:alpha val="7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204144" y="4094594"/>
            <a:ext cx="1393190" cy="1384300"/>
          </a:xfrm>
          <a:custGeom>
            <a:avLst/>
            <a:gdLst/>
            <a:ahLst/>
            <a:cxnLst/>
            <a:rect l="l" t="t" r="r" b="b"/>
            <a:pathLst>
              <a:path w="1393189" h="1384300">
                <a:moveTo>
                  <a:pt x="1237640" y="12700"/>
                </a:moveTo>
                <a:lnTo>
                  <a:pt x="155092" y="12700"/>
                </a:lnTo>
                <a:lnTo>
                  <a:pt x="166077" y="0"/>
                </a:lnTo>
                <a:lnTo>
                  <a:pt x="1226654" y="0"/>
                </a:lnTo>
                <a:lnTo>
                  <a:pt x="1237640" y="12700"/>
                </a:lnTo>
                <a:close/>
              </a:path>
              <a:path w="1393189" h="1384300">
                <a:moveTo>
                  <a:pt x="159308" y="25400"/>
                </a:moveTo>
                <a:lnTo>
                  <a:pt x="123697" y="25400"/>
                </a:lnTo>
                <a:lnTo>
                  <a:pt x="133883" y="12700"/>
                </a:lnTo>
                <a:lnTo>
                  <a:pt x="170002" y="12700"/>
                </a:lnTo>
                <a:lnTo>
                  <a:pt x="159308" y="25400"/>
                </a:lnTo>
                <a:close/>
              </a:path>
              <a:path w="1393189" h="1384300">
                <a:moveTo>
                  <a:pt x="1269034" y="25400"/>
                </a:moveTo>
                <a:lnTo>
                  <a:pt x="1233423" y="25400"/>
                </a:lnTo>
                <a:lnTo>
                  <a:pt x="1222730" y="12700"/>
                </a:lnTo>
                <a:lnTo>
                  <a:pt x="1258849" y="12700"/>
                </a:lnTo>
                <a:lnTo>
                  <a:pt x="1269034" y="25400"/>
                </a:lnTo>
                <a:close/>
              </a:path>
              <a:path w="1393189" h="1384300">
                <a:moveTo>
                  <a:pt x="129616" y="38100"/>
                </a:moveTo>
                <a:lnTo>
                  <a:pt x="104203" y="38100"/>
                </a:lnTo>
                <a:lnTo>
                  <a:pt x="113791" y="25400"/>
                </a:lnTo>
                <a:lnTo>
                  <a:pt x="139534" y="25400"/>
                </a:lnTo>
                <a:lnTo>
                  <a:pt x="129616" y="38100"/>
                </a:lnTo>
                <a:close/>
              </a:path>
              <a:path w="1393189" h="1384300">
                <a:moveTo>
                  <a:pt x="1288529" y="38100"/>
                </a:moveTo>
                <a:lnTo>
                  <a:pt x="1263116" y="38100"/>
                </a:lnTo>
                <a:lnTo>
                  <a:pt x="1253197" y="25400"/>
                </a:lnTo>
                <a:lnTo>
                  <a:pt x="1278940" y="25400"/>
                </a:lnTo>
                <a:lnTo>
                  <a:pt x="1288529" y="38100"/>
                </a:lnTo>
                <a:close/>
              </a:path>
              <a:path w="1393189" h="1384300">
                <a:moveTo>
                  <a:pt x="111188" y="50800"/>
                </a:moveTo>
                <a:lnTo>
                  <a:pt x="86004" y="50800"/>
                </a:lnTo>
                <a:lnTo>
                  <a:pt x="94932" y="38100"/>
                </a:lnTo>
                <a:lnTo>
                  <a:pt x="120522" y="38100"/>
                </a:lnTo>
                <a:lnTo>
                  <a:pt x="111188" y="50800"/>
                </a:lnTo>
                <a:close/>
              </a:path>
              <a:path w="1393189" h="1384300">
                <a:moveTo>
                  <a:pt x="1306715" y="50800"/>
                </a:moveTo>
                <a:lnTo>
                  <a:pt x="1281544" y="50800"/>
                </a:lnTo>
                <a:lnTo>
                  <a:pt x="1272209" y="38100"/>
                </a:lnTo>
                <a:lnTo>
                  <a:pt x="1297787" y="38100"/>
                </a:lnTo>
                <a:lnTo>
                  <a:pt x="1306715" y="50800"/>
                </a:lnTo>
                <a:close/>
              </a:path>
              <a:path w="1393189" h="1384300">
                <a:moveTo>
                  <a:pt x="78104" y="76200"/>
                </a:moveTo>
                <a:lnTo>
                  <a:pt x="61404" y="76200"/>
                </a:lnTo>
                <a:lnTo>
                  <a:pt x="69227" y="63500"/>
                </a:lnTo>
                <a:lnTo>
                  <a:pt x="77431" y="50800"/>
                </a:lnTo>
                <a:lnTo>
                  <a:pt x="102666" y="50800"/>
                </a:lnTo>
                <a:lnTo>
                  <a:pt x="93979" y="63500"/>
                </a:lnTo>
                <a:lnTo>
                  <a:pt x="86093" y="63500"/>
                </a:lnTo>
                <a:lnTo>
                  <a:pt x="78104" y="76200"/>
                </a:lnTo>
                <a:close/>
              </a:path>
              <a:path w="1393189" h="1384300">
                <a:moveTo>
                  <a:pt x="1331328" y="76200"/>
                </a:moveTo>
                <a:lnTo>
                  <a:pt x="1314627" y="76200"/>
                </a:lnTo>
                <a:lnTo>
                  <a:pt x="1306639" y="63500"/>
                </a:lnTo>
                <a:lnTo>
                  <a:pt x="1298752" y="63500"/>
                </a:lnTo>
                <a:lnTo>
                  <a:pt x="1290065" y="50800"/>
                </a:lnTo>
                <a:lnTo>
                  <a:pt x="1315300" y="50800"/>
                </a:lnTo>
                <a:lnTo>
                  <a:pt x="1323505" y="63500"/>
                </a:lnTo>
                <a:lnTo>
                  <a:pt x="1331328" y="76200"/>
                </a:lnTo>
                <a:close/>
              </a:path>
              <a:path w="1393189" h="1384300">
                <a:moveTo>
                  <a:pt x="57035" y="101600"/>
                </a:moveTo>
                <a:lnTo>
                  <a:pt x="40373" y="101600"/>
                </a:lnTo>
                <a:lnTo>
                  <a:pt x="46951" y="88900"/>
                </a:lnTo>
                <a:lnTo>
                  <a:pt x="53975" y="76200"/>
                </a:lnTo>
                <a:lnTo>
                  <a:pt x="70904" y="76200"/>
                </a:lnTo>
                <a:lnTo>
                  <a:pt x="63677" y="88900"/>
                </a:lnTo>
                <a:lnTo>
                  <a:pt x="63868" y="88900"/>
                </a:lnTo>
                <a:lnTo>
                  <a:pt x="57035" y="101600"/>
                </a:lnTo>
                <a:close/>
              </a:path>
              <a:path w="1393189" h="1384300">
                <a:moveTo>
                  <a:pt x="1352359" y="101600"/>
                </a:moveTo>
                <a:lnTo>
                  <a:pt x="1335697" y="101600"/>
                </a:lnTo>
                <a:lnTo>
                  <a:pt x="1328864" y="88900"/>
                </a:lnTo>
                <a:lnTo>
                  <a:pt x="1329054" y="88900"/>
                </a:lnTo>
                <a:lnTo>
                  <a:pt x="1321828" y="76200"/>
                </a:lnTo>
                <a:lnTo>
                  <a:pt x="1338757" y="76200"/>
                </a:lnTo>
                <a:lnTo>
                  <a:pt x="1345768" y="88900"/>
                </a:lnTo>
                <a:lnTo>
                  <a:pt x="1352359" y="101600"/>
                </a:lnTo>
                <a:close/>
              </a:path>
              <a:path w="1393189" h="1384300">
                <a:moveTo>
                  <a:pt x="22707" y="165100"/>
                </a:moveTo>
                <a:lnTo>
                  <a:pt x="10629" y="165100"/>
                </a:lnTo>
                <a:lnTo>
                  <a:pt x="14338" y="152400"/>
                </a:lnTo>
                <a:lnTo>
                  <a:pt x="18580" y="139700"/>
                </a:lnTo>
                <a:lnTo>
                  <a:pt x="23304" y="127000"/>
                </a:lnTo>
                <a:lnTo>
                  <a:pt x="28524" y="114300"/>
                </a:lnTo>
                <a:lnTo>
                  <a:pt x="34226" y="101600"/>
                </a:lnTo>
                <a:lnTo>
                  <a:pt x="50977" y="101600"/>
                </a:lnTo>
                <a:lnTo>
                  <a:pt x="44996" y="114300"/>
                </a:lnTo>
                <a:lnTo>
                  <a:pt x="45148" y="114300"/>
                </a:lnTo>
                <a:lnTo>
                  <a:pt x="39611" y="127000"/>
                </a:lnTo>
                <a:lnTo>
                  <a:pt x="34823" y="127000"/>
                </a:lnTo>
                <a:lnTo>
                  <a:pt x="30213" y="139700"/>
                </a:lnTo>
                <a:lnTo>
                  <a:pt x="26212" y="152400"/>
                </a:lnTo>
                <a:lnTo>
                  <a:pt x="22707" y="165100"/>
                </a:lnTo>
                <a:close/>
              </a:path>
              <a:path w="1393189" h="1384300">
                <a:moveTo>
                  <a:pt x="1382102" y="165100"/>
                </a:moveTo>
                <a:lnTo>
                  <a:pt x="1370025" y="165100"/>
                </a:lnTo>
                <a:lnTo>
                  <a:pt x="1366405" y="152400"/>
                </a:lnTo>
                <a:lnTo>
                  <a:pt x="1362392" y="139700"/>
                </a:lnTo>
                <a:lnTo>
                  <a:pt x="1357909" y="127000"/>
                </a:lnTo>
                <a:lnTo>
                  <a:pt x="1353108" y="127000"/>
                </a:lnTo>
                <a:lnTo>
                  <a:pt x="1347571" y="114300"/>
                </a:lnTo>
                <a:lnTo>
                  <a:pt x="1347736" y="114300"/>
                </a:lnTo>
                <a:lnTo>
                  <a:pt x="1341754" y="101600"/>
                </a:lnTo>
                <a:lnTo>
                  <a:pt x="1358506" y="101600"/>
                </a:lnTo>
                <a:lnTo>
                  <a:pt x="1364195" y="114300"/>
                </a:lnTo>
                <a:lnTo>
                  <a:pt x="1369415" y="127000"/>
                </a:lnTo>
                <a:lnTo>
                  <a:pt x="1374152" y="139700"/>
                </a:lnTo>
                <a:lnTo>
                  <a:pt x="1378381" y="152400"/>
                </a:lnTo>
                <a:lnTo>
                  <a:pt x="1382102" y="165100"/>
                </a:lnTo>
                <a:close/>
              </a:path>
              <a:path w="1393189" h="1384300">
                <a:moveTo>
                  <a:pt x="17208" y="190500"/>
                </a:moveTo>
                <a:lnTo>
                  <a:pt x="3695" y="190500"/>
                </a:lnTo>
                <a:lnTo>
                  <a:pt x="4813" y="177800"/>
                </a:lnTo>
                <a:lnTo>
                  <a:pt x="7442" y="165100"/>
                </a:lnTo>
                <a:lnTo>
                  <a:pt x="22796" y="165100"/>
                </a:lnTo>
                <a:lnTo>
                  <a:pt x="19697" y="177800"/>
                </a:lnTo>
                <a:lnTo>
                  <a:pt x="17208" y="190500"/>
                </a:lnTo>
                <a:close/>
              </a:path>
              <a:path w="1393189" h="1384300">
                <a:moveTo>
                  <a:pt x="1389037" y="190500"/>
                </a:moveTo>
                <a:lnTo>
                  <a:pt x="1375524" y="190500"/>
                </a:lnTo>
                <a:lnTo>
                  <a:pt x="1372946" y="177800"/>
                </a:lnTo>
                <a:lnTo>
                  <a:pt x="1369936" y="165100"/>
                </a:lnTo>
                <a:lnTo>
                  <a:pt x="1385290" y="165100"/>
                </a:lnTo>
                <a:lnTo>
                  <a:pt x="1387919" y="177800"/>
                </a:lnTo>
                <a:lnTo>
                  <a:pt x="1389037" y="190500"/>
                </a:lnTo>
                <a:close/>
              </a:path>
              <a:path w="1393189" h="1384300">
                <a:moveTo>
                  <a:pt x="14490" y="203200"/>
                </a:moveTo>
                <a:lnTo>
                  <a:pt x="1892" y="203200"/>
                </a:lnTo>
                <a:lnTo>
                  <a:pt x="2717" y="190500"/>
                </a:lnTo>
                <a:lnTo>
                  <a:pt x="15290" y="190500"/>
                </a:lnTo>
                <a:lnTo>
                  <a:pt x="14490" y="203200"/>
                </a:lnTo>
                <a:close/>
              </a:path>
              <a:path w="1393189" h="1384300">
                <a:moveTo>
                  <a:pt x="1390827" y="203200"/>
                </a:moveTo>
                <a:lnTo>
                  <a:pt x="1378242" y="203200"/>
                </a:lnTo>
                <a:lnTo>
                  <a:pt x="1377441" y="190500"/>
                </a:lnTo>
                <a:lnTo>
                  <a:pt x="1390002" y="190500"/>
                </a:lnTo>
                <a:lnTo>
                  <a:pt x="1390827" y="203200"/>
                </a:lnTo>
                <a:close/>
              </a:path>
              <a:path w="1393189" h="1384300">
                <a:moveTo>
                  <a:pt x="13347" y="215900"/>
                </a:moveTo>
                <a:lnTo>
                  <a:pt x="685" y="215900"/>
                </a:lnTo>
                <a:lnTo>
                  <a:pt x="1219" y="203200"/>
                </a:lnTo>
                <a:lnTo>
                  <a:pt x="13868" y="203200"/>
                </a:lnTo>
                <a:lnTo>
                  <a:pt x="13347" y="215900"/>
                </a:lnTo>
                <a:close/>
              </a:path>
              <a:path w="1393189" h="1384300">
                <a:moveTo>
                  <a:pt x="1392046" y="215900"/>
                </a:moveTo>
                <a:lnTo>
                  <a:pt x="1379385" y="215900"/>
                </a:lnTo>
                <a:lnTo>
                  <a:pt x="1378864" y="203200"/>
                </a:lnTo>
                <a:lnTo>
                  <a:pt x="1391513" y="203200"/>
                </a:lnTo>
                <a:lnTo>
                  <a:pt x="1392046" y="215900"/>
                </a:lnTo>
                <a:close/>
              </a:path>
              <a:path w="1393189" h="1384300">
                <a:moveTo>
                  <a:pt x="12776" y="228600"/>
                </a:moveTo>
                <a:lnTo>
                  <a:pt x="76" y="228600"/>
                </a:lnTo>
                <a:lnTo>
                  <a:pt x="304" y="215900"/>
                </a:lnTo>
                <a:lnTo>
                  <a:pt x="12992" y="215900"/>
                </a:lnTo>
                <a:lnTo>
                  <a:pt x="12776" y="228600"/>
                </a:lnTo>
                <a:close/>
              </a:path>
              <a:path w="1393189" h="1384300">
                <a:moveTo>
                  <a:pt x="1392656" y="228600"/>
                </a:moveTo>
                <a:lnTo>
                  <a:pt x="1379956" y="228600"/>
                </a:lnTo>
                <a:lnTo>
                  <a:pt x="1379740" y="215900"/>
                </a:lnTo>
                <a:lnTo>
                  <a:pt x="1392427" y="215900"/>
                </a:lnTo>
                <a:lnTo>
                  <a:pt x="1392656" y="228600"/>
                </a:lnTo>
                <a:close/>
              </a:path>
              <a:path w="1393189" h="1384300">
                <a:moveTo>
                  <a:pt x="12700" y="1155700"/>
                </a:moveTo>
                <a:lnTo>
                  <a:pt x="0" y="1155700"/>
                </a:lnTo>
                <a:lnTo>
                  <a:pt x="0" y="228600"/>
                </a:lnTo>
                <a:lnTo>
                  <a:pt x="12700" y="228600"/>
                </a:lnTo>
                <a:lnTo>
                  <a:pt x="12700" y="1155700"/>
                </a:lnTo>
                <a:close/>
              </a:path>
              <a:path w="1393189" h="1384300">
                <a:moveTo>
                  <a:pt x="1392732" y="1155700"/>
                </a:moveTo>
                <a:lnTo>
                  <a:pt x="1380032" y="1155700"/>
                </a:lnTo>
                <a:lnTo>
                  <a:pt x="1380032" y="228600"/>
                </a:lnTo>
                <a:lnTo>
                  <a:pt x="1392732" y="228600"/>
                </a:lnTo>
                <a:lnTo>
                  <a:pt x="1392732" y="1155700"/>
                </a:lnTo>
                <a:close/>
              </a:path>
              <a:path w="1393189" h="1384300">
                <a:moveTo>
                  <a:pt x="13360" y="1168400"/>
                </a:moveTo>
                <a:lnTo>
                  <a:pt x="304" y="1168400"/>
                </a:lnTo>
                <a:lnTo>
                  <a:pt x="76" y="1155700"/>
                </a:lnTo>
                <a:lnTo>
                  <a:pt x="12992" y="1155700"/>
                </a:lnTo>
                <a:lnTo>
                  <a:pt x="13360" y="1168400"/>
                </a:lnTo>
                <a:close/>
              </a:path>
              <a:path w="1393189" h="1384300">
                <a:moveTo>
                  <a:pt x="1392427" y="1168400"/>
                </a:moveTo>
                <a:lnTo>
                  <a:pt x="1379372" y="1168400"/>
                </a:lnTo>
                <a:lnTo>
                  <a:pt x="1379740" y="1155700"/>
                </a:lnTo>
                <a:lnTo>
                  <a:pt x="1392656" y="1155700"/>
                </a:lnTo>
                <a:lnTo>
                  <a:pt x="1392427" y="1168400"/>
                </a:lnTo>
                <a:close/>
              </a:path>
              <a:path w="1393189" h="1384300">
                <a:moveTo>
                  <a:pt x="14503" y="1181100"/>
                </a:moveTo>
                <a:lnTo>
                  <a:pt x="1892" y="1181100"/>
                </a:lnTo>
                <a:lnTo>
                  <a:pt x="1219" y="1168400"/>
                </a:lnTo>
                <a:lnTo>
                  <a:pt x="13842" y="1168400"/>
                </a:lnTo>
                <a:lnTo>
                  <a:pt x="14503" y="1181100"/>
                </a:lnTo>
                <a:close/>
              </a:path>
              <a:path w="1393189" h="1384300">
                <a:moveTo>
                  <a:pt x="1390827" y="1181100"/>
                </a:moveTo>
                <a:lnTo>
                  <a:pt x="1378216" y="1181100"/>
                </a:lnTo>
                <a:lnTo>
                  <a:pt x="1378877" y="1168400"/>
                </a:lnTo>
                <a:lnTo>
                  <a:pt x="1391513" y="1168400"/>
                </a:lnTo>
                <a:lnTo>
                  <a:pt x="1390827" y="1181100"/>
                </a:lnTo>
                <a:close/>
              </a:path>
              <a:path w="1393189" h="1384300">
                <a:moveTo>
                  <a:pt x="16205" y="1193800"/>
                </a:moveTo>
                <a:lnTo>
                  <a:pt x="3695" y="1193800"/>
                </a:lnTo>
                <a:lnTo>
                  <a:pt x="2717" y="1181100"/>
                </a:lnTo>
                <a:lnTo>
                  <a:pt x="15265" y="1181100"/>
                </a:lnTo>
                <a:lnTo>
                  <a:pt x="16205" y="1193800"/>
                </a:lnTo>
                <a:close/>
              </a:path>
              <a:path w="1393189" h="1384300">
                <a:moveTo>
                  <a:pt x="1389037" y="1193800"/>
                </a:moveTo>
                <a:lnTo>
                  <a:pt x="1376527" y="1193800"/>
                </a:lnTo>
                <a:lnTo>
                  <a:pt x="1377467" y="1181100"/>
                </a:lnTo>
                <a:lnTo>
                  <a:pt x="1390002" y="1181100"/>
                </a:lnTo>
                <a:lnTo>
                  <a:pt x="1389037" y="1193800"/>
                </a:lnTo>
                <a:close/>
              </a:path>
              <a:path w="1393189" h="1384300">
                <a:moveTo>
                  <a:pt x="39763" y="1257300"/>
                </a:moveTo>
                <a:lnTo>
                  <a:pt x="23304" y="1257300"/>
                </a:lnTo>
                <a:lnTo>
                  <a:pt x="18580" y="1244600"/>
                </a:lnTo>
                <a:lnTo>
                  <a:pt x="14338" y="1231900"/>
                </a:lnTo>
                <a:lnTo>
                  <a:pt x="10629" y="1219200"/>
                </a:lnTo>
                <a:lnTo>
                  <a:pt x="7442" y="1206500"/>
                </a:lnTo>
                <a:lnTo>
                  <a:pt x="4813" y="1193800"/>
                </a:lnTo>
                <a:lnTo>
                  <a:pt x="17208" y="1193800"/>
                </a:lnTo>
                <a:lnTo>
                  <a:pt x="19773" y="1206500"/>
                </a:lnTo>
                <a:lnTo>
                  <a:pt x="22796" y="1219200"/>
                </a:lnTo>
                <a:lnTo>
                  <a:pt x="26327" y="1231900"/>
                </a:lnTo>
                <a:lnTo>
                  <a:pt x="30213" y="1231900"/>
                </a:lnTo>
                <a:lnTo>
                  <a:pt x="34823" y="1244600"/>
                </a:lnTo>
                <a:lnTo>
                  <a:pt x="34683" y="1244600"/>
                </a:lnTo>
                <a:lnTo>
                  <a:pt x="39763" y="1257300"/>
                </a:lnTo>
                <a:close/>
              </a:path>
              <a:path w="1393189" h="1384300">
                <a:moveTo>
                  <a:pt x="1369415" y="1257300"/>
                </a:moveTo>
                <a:lnTo>
                  <a:pt x="1352969" y="1257300"/>
                </a:lnTo>
                <a:lnTo>
                  <a:pt x="1358049" y="1244600"/>
                </a:lnTo>
                <a:lnTo>
                  <a:pt x="1357909" y="1244600"/>
                </a:lnTo>
                <a:lnTo>
                  <a:pt x="1362519" y="1231900"/>
                </a:lnTo>
                <a:lnTo>
                  <a:pt x="1366405" y="1231900"/>
                </a:lnTo>
                <a:lnTo>
                  <a:pt x="1370025" y="1219200"/>
                </a:lnTo>
                <a:lnTo>
                  <a:pt x="1373035" y="1206500"/>
                </a:lnTo>
                <a:lnTo>
                  <a:pt x="1375524" y="1193800"/>
                </a:lnTo>
                <a:lnTo>
                  <a:pt x="1387919" y="1193800"/>
                </a:lnTo>
                <a:lnTo>
                  <a:pt x="1385290" y="1206500"/>
                </a:lnTo>
                <a:lnTo>
                  <a:pt x="1382102" y="1219200"/>
                </a:lnTo>
                <a:lnTo>
                  <a:pt x="1378381" y="1231900"/>
                </a:lnTo>
                <a:lnTo>
                  <a:pt x="1374152" y="1244600"/>
                </a:lnTo>
                <a:lnTo>
                  <a:pt x="1369415" y="1257300"/>
                </a:lnTo>
                <a:close/>
              </a:path>
              <a:path w="1393189" h="1384300">
                <a:moveTo>
                  <a:pt x="63868" y="1295400"/>
                </a:moveTo>
                <a:lnTo>
                  <a:pt x="46951" y="1295400"/>
                </a:lnTo>
                <a:lnTo>
                  <a:pt x="40373" y="1282700"/>
                </a:lnTo>
                <a:lnTo>
                  <a:pt x="34226" y="1270000"/>
                </a:lnTo>
                <a:lnTo>
                  <a:pt x="28524" y="1257300"/>
                </a:lnTo>
                <a:lnTo>
                  <a:pt x="39611" y="1257300"/>
                </a:lnTo>
                <a:lnTo>
                  <a:pt x="45148" y="1270000"/>
                </a:lnTo>
                <a:lnTo>
                  <a:pt x="50812" y="1270000"/>
                </a:lnTo>
                <a:lnTo>
                  <a:pt x="57213" y="1282700"/>
                </a:lnTo>
                <a:lnTo>
                  <a:pt x="57035" y="1282700"/>
                </a:lnTo>
                <a:lnTo>
                  <a:pt x="63868" y="1295400"/>
                </a:lnTo>
                <a:close/>
              </a:path>
              <a:path w="1393189" h="1384300">
                <a:moveTo>
                  <a:pt x="1345768" y="1295400"/>
                </a:moveTo>
                <a:lnTo>
                  <a:pt x="1328864" y="1295400"/>
                </a:lnTo>
                <a:lnTo>
                  <a:pt x="1335697" y="1282700"/>
                </a:lnTo>
                <a:lnTo>
                  <a:pt x="1335506" y="1282700"/>
                </a:lnTo>
                <a:lnTo>
                  <a:pt x="1341920" y="1270000"/>
                </a:lnTo>
                <a:lnTo>
                  <a:pt x="1347571" y="1270000"/>
                </a:lnTo>
                <a:lnTo>
                  <a:pt x="1353108" y="1257300"/>
                </a:lnTo>
                <a:lnTo>
                  <a:pt x="1364195" y="1257300"/>
                </a:lnTo>
                <a:lnTo>
                  <a:pt x="1358506" y="1270000"/>
                </a:lnTo>
                <a:lnTo>
                  <a:pt x="1352359" y="1282700"/>
                </a:lnTo>
                <a:lnTo>
                  <a:pt x="1345768" y="1295400"/>
                </a:lnTo>
                <a:close/>
              </a:path>
              <a:path w="1393189" h="1384300">
                <a:moveTo>
                  <a:pt x="86093" y="1320800"/>
                </a:moveTo>
                <a:lnTo>
                  <a:pt x="69227" y="1320800"/>
                </a:lnTo>
                <a:lnTo>
                  <a:pt x="61404" y="1308100"/>
                </a:lnTo>
                <a:lnTo>
                  <a:pt x="53975" y="1295400"/>
                </a:lnTo>
                <a:lnTo>
                  <a:pt x="70700" y="1295400"/>
                </a:lnTo>
                <a:lnTo>
                  <a:pt x="78308" y="1308100"/>
                </a:lnTo>
                <a:lnTo>
                  <a:pt x="78104" y="1308100"/>
                </a:lnTo>
                <a:lnTo>
                  <a:pt x="86093" y="1320800"/>
                </a:lnTo>
                <a:close/>
              </a:path>
              <a:path w="1393189" h="1384300">
                <a:moveTo>
                  <a:pt x="1323505" y="1320800"/>
                </a:moveTo>
                <a:lnTo>
                  <a:pt x="1306639" y="1320800"/>
                </a:lnTo>
                <a:lnTo>
                  <a:pt x="1314627" y="1308100"/>
                </a:lnTo>
                <a:lnTo>
                  <a:pt x="1314411" y="1308100"/>
                </a:lnTo>
                <a:lnTo>
                  <a:pt x="1322031" y="1295400"/>
                </a:lnTo>
                <a:lnTo>
                  <a:pt x="1338757" y="1295400"/>
                </a:lnTo>
                <a:lnTo>
                  <a:pt x="1331328" y="1308100"/>
                </a:lnTo>
                <a:lnTo>
                  <a:pt x="1323505" y="1320800"/>
                </a:lnTo>
                <a:close/>
              </a:path>
              <a:path w="1393189" h="1384300">
                <a:moveTo>
                  <a:pt x="102666" y="1333500"/>
                </a:moveTo>
                <a:lnTo>
                  <a:pt x="86004" y="1333500"/>
                </a:lnTo>
                <a:lnTo>
                  <a:pt x="77431" y="1320800"/>
                </a:lnTo>
                <a:lnTo>
                  <a:pt x="93979" y="1320800"/>
                </a:lnTo>
                <a:lnTo>
                  <a:pt x="102666" y="1333500"/>
                </a:lnTo>
                <a:close/>
              </a:path>
              <a:path w="1393189" h="1384300">
                <a:moveTo>
                  <a:pt x="1306715" y="1333500"/>
                </a:moveTo>
                <a:lnTo>
                  <a:pt x="1290065" y="1333500"/>
                </a:lnTo>
                <a:lnTo>
                  <a:pt x="1298752" y="1320800"/>
                </a:lnTo>
                <a:lnTo>
                  <a:pt x="1315300" y="1320800"/>
                </a:lnTo>
                <a:lnTo>
                  <a:pt x="1306715" y="1333500"/>
                </a:lnTo>
                <a:close/>
              </a:path>
              <a:path w="1393189" h="1384300">
                <a:moveTo>
                  <a:pt x="120522" y="1346200"/>
                </a:moveTo>
                <a:lnTo>
                  <a:pt x="104203" y="1346200"/>
                </a:lnTo>
                <a:lnTo>
                  <a:pt x="94932" y="1333500"/>
                </a:lnTo>
                <a:lnTo>
                  <a:pt x="111188" y="1333500"/>
                </a:lnTo>
                <a:lnTo>
                  <a:pt x="120522" y="1346200"/>
                </a:lnTo>
                <a:close/>
              </a:path>
              <a:path w="1393189" h="1384300">
                <a:moveTo>
                  <a:pt x="1288529" y="1346200"/>
                </a:moveTo>
                <a:lnTo>
                  <a:pt x="1272209" y="1346200"/>
                </a:lnTo>
                <a:lnTo>
                  <a:pt x="1281544" y="1333500"/>
                </a:lnTo>
                <a:lnTo>
                  <a:pt x="1297787" y="1333500"/>
                </a:lnTo>
                <a:lnTo>
                  <a:pt x="1288529" y="1346200"/>
                </a:lnTo>
                <a:close/>
              </a:path>
              <a:path w="1393189" h="1384300">
                <a:moveTo>
                  <a:pt x="149440" y="1358900"/>
                </a:moveTo>
                <a:lnTo>
                  <a:pt x="123697" y="1358900"/>
                </a:lnTo>
                <a:lnTo>
                  <a:pt x="113791" y="1346200"/>
                </a:lnTo>
                <a:lnTo>
                  <a:pt x="139255" y="1346200"/>
                </a:lnTo>
                <a:lnTo>
                  <a:pt x="149440" y="1358900"/>
                </a:lnTo>
                <a:close/>
              </a:path>
              <a:path w="1393189" h="1384300">
                <a:moveTo>
                  <a:pt x="1269034" y="1358900"/>
                </a:moveTo>
                <a:lnTo>
                  <a:pt x="1243279" y="1358900"/>
                </a:lnTo>
                <a:lnTo>
                  <a:pt x="1253477" y="1346200"/>
                </a:lnTo>
                <a:lnTo>
                  <a:pt x="1278940" y="1346200"/>
                </a:lnTo>
                <a:lnTo>
                  <a:pt x="1269034" y="1358900"/>
                </a:lnTo>
                <a:close/>
              </a:path>
              <a:path w="1393189" h="1384300">
                <a:moveTo>
                  <a:pt x="180606" y="1371600"/>
                </a:moveTo>
                <a:lnTo>
                  <a:pt x="144360" y="1371600"/>
                </a:lnTo>
                <a:lnTo>
                  <a:pt x="133883" y="1358900"/>
                </a:lnTo>
                <a:lnTo>
                  <a:pt x="169697" y="1358900"/>
                </a:lnTo>
                <a:lnTo>
                  <a:pt x="180606" y="1371600"/>
                </a:lnTo>
                <a:close/>
              </a:path>
              <a:path w="1393189" h="1384300">
                <a:moveTo>
                  <a:pt x="1248371" y="1371600"/>
                </a:moveTo>
                <a:lnTo>
                  <a:pt x="1212113" y="1371600"/>
                </a:lnTo>
                <a:lnTo>
                  <a:pt x="1223035" y="1358900"/>
                </a:lnTo>
                <a:lnTo>
                  <a:pt x="1258849" y="1358900"/>
                </a:lnTo>
                <a:lnTo>
                  <a:pt x="1248371" y="1371600"/>
                </a:lnTo>
                <a:close/>
              </a:path>
              <a:path w="1393189" h="1384300">
                <a:moveTo>
                  <a:pt x="1215440" y="1384300"/>
                </a:moveTo>
                <a:lnTo>
                  <a:pt x="177291" y="1384300"/>
                </a:lnTo>
                <a:lnTo>
                  <a:pt x="166077" y="1371600"/>
                </a:lnTo>
                <a:lnTo>
                  <a:pt x="1226654" y="1371600"/>
                </a:lnTo>
                <a:lnTo>
                  <a:pt x="1215440" y="1384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696711" y="4101084"/>
            <a:ext cx="1381125" cy="1379220"/>
          </a:xfrm>
          <a:custGeom>
            <a:avLst/>
            <a:gdLst/>
            <a:ahLst/>
            <a:cxnLst/>
            <a:rect l="l" t="t" r="r" b="b"/>
            <a:pathLst>
              <a:path w="1381125" h="1379220">
                <a:moveTo>
                  <a:pt x="1150619" y="1379219"/>
                </a:moveTo>
                <a:lnTo>
                  <a:pt x="230124" y="1379219"/>
                </a:lnTo>
                <a:lnTo>
                  <a:pt x="183720" y="1374770"/>
                </a:lnTo>
                <a:lnTo>
                  <a:pt x="140508" y="1361544"/>
                </a:lnTo>
                <a:lnTo>
                  <a:pt x="101412" y="1340484"/>
                </a:lnTo>
                <a:lnTo>
                  <a:pt x="67356" y="1312530"/>
                </a:lnTo>
                <a:lnTo>
                  <a:pt x="39262" y="1278625"/>
                </a:lnTo>
                <a:lnTo>
                  <a:pt x="18056" y="1239711"/>
                </a:lnTo>
                <a:lnTo>
                  <a:pt x="4660" y="1196728"/>
                </a:lnTo>
                <a:lnTo>
                  <a:pt x="0" y="1150619"/>
                </a:lnTo>
                <a:lnTo>
                  <a:pt x="0" y="230124"/>
                </a:lnTo>
                <a:lnTo>
                  <a:pt x="4660" y="183687"/>
                </a:lnTo>
                <a:lnTo>
                  <a:pt x="18056" y="140451"/>
                </a:lnTo>
                <a:lnTo>
                  <a:pt x="39262" y="101341"/>
                </a:lnTo>
                <a:lnTo>
                  <a:pt x="67356" y="67279"/>
                </a:lnTo>
                <a:lnTo>
                  <a:pt x="101412" y="39191"/>
                </a:lnTo>
                <a:lnTo>
                  <a:pt x="140508" y="17999"/>
                </a:lnTo>
                <a:lnTo>
                  <a:pt x="183720" y="4627"/>
                </a:lnTo>
                <a:lnTo>
                  <a:pt x="230124" y="0"/>
                </a:lnTo>
                <a:lnTo>
                  <a:pt x="1150619" y="0"/>
                </a:lnTo>
                <a:lnTo>
                  <a:pt x="1196768" y="4627"/>
                </a:lnTo>
                <a:lnTo>
                  <a:pt x="1239797" y="17999"/>
                </a:lnTo>
                <a:lnTo>
                  <a:pt x="1278783" y="39191"/>
                </a:lnTo>
                <a:lnTo>
                  <a:pt x="1312802" y="67279"/>
                </a:lnTo>
                <a:lnTo>
                  <a:pt x="1340930" y="101341"/>
                </a:lnTo>
                <a:lnTo>
                  <a:pt x="1362246" y="140451"/>
                </a:lnTo>
                <a:lnTo>
                  <a:pt x="1375825" y="183687"/>
                </a:lnTo>
                <a:lnTo>
                  <a:pt x="1380743" y="230124"/>
                </a:lnTo>
                <a:lnTo>
                  <a:pt x="1380743" y="1150619"/>
                </a:lnTo>
                <a:lnTo>
                  <a:pt x="1375825" y="1196728"/>
                </a:lnTo>
                <a:lnTo>
                  <a:pt x="1362246" y="1239711"/>
                </a:lnTo>
                <a:lnTo>
                  <a:pt x="1340930" y="1278625"/>
                </a:lnTo>
                <a:lnTo>
                  <a:pt x="1312802" y="1312530"/>
                </a:lnTo>
                <a:lnTo>
                  <a:pt x="1278783" y="1340484"/>
                </a:lnTo>
                <a:lnTo>
                  <a:pt x="1239797" y="1361544"/>
                </a:lnTo>
                <a:lnTo>
                  <a:pt x="1196768" y="1374770"/>
                </a:lnTo>
                <a:lnTo>
                  <a:pt x="1150619" y="1379219"/>
                </a:lnTo>
                <a:close/>
              </a:path>
            </a:pathLst>
          </a:custGeom>
          <a:solidFill>
            <a:srgbClr val="5B9BD4">
              <a:alpha val="7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690323" y="4094594"/>
            <a:ext cx="1393190" cy="1384300"/>
          </a:xfrm>
          <a:custGeom>
            <a:avLst/>
            <a:gdLst/>
            <a:ahLst/>
            <a:cxnLst/>
            <a:rect l="l" t="t" r="r" b="b"/>
            <a:pathLst>
              <a:path w="1393190" h="1384300">
                <a:moveTo>
                  <a:pt x="1237640" y="12700"/>
                </a:moveTo>
                <a:lnTo>
                  <a:pt x="155092" y="12700"/>
                </a:lnTo>
                <a:lnTo>
                  <a:pt x="166077" y="0"/>
                </a:lnTo>
                <a:lnTo>
                  <a:pt x="1226654" y="0"/>
                </a:lnTo>
                <a:lnTo>
                  <a:pt x="1237640" y="12700"/>
                </a:lnTo>
                <a:close/>
              </a:path>
              <a:path w="1393190" h="1384300">
                <a:moveTo>
                  <a:pt x="159321" y="25400"/>
                </a:moveTo>
                <a:lnTo>
                  <a:pt x="123698" y="25400"/>
                </a:lnTo>
                <a:lnTo>
                  <a:pt x="133896" y="12700"/>
                </a:lnTo>
                <a:lnTo>
                  <a:pt x="170002" y="12700"/>
                </a:lnTo>
                <a:lnTo>
                  <a:pt x="159321" y="25400"/>
                </a:lnTo>
                <a:close/>
              </a:path>
              <a:path w="1393190" h="1384300">
                <a:moveTo>
                  <a:pt x="1269047" y="25400"/>
                </a:moveTo>
                <a:lnTo>
                  <a:pt x="1233424" y="25400"/>
                </a:lnTo>
                <a:lnTo>
                  <a:pt x="1222743" y="12700"/>
                </a:lnTo>
                <a:lnTo>
                  <a:pt x="1258849" y="12700"/>
                </a:lnTo>
                <a:lnTo>
                  <a:pt x="1269047" y="25400"/>
                </a:lnTo>
                <a:close/>
              </a:path>
              <a:path w="1393190" h="1384300">
                <a:moveTo>
                  <a:pt x="129628" y="38100"/>
                </a:moveTo>
                <a:lnTo>
                  <a:pt x="104203" y="38100"/>
                </a:lnTo>
                <a:lnTo>
                  <a:pt x="113804" y="25400"/>
                </a:lnTo>
                <a:lnTo>
                  <a:pt x="139547" y="25400"/>
                </a:lnTo>
                <a:lnTo>
                  <a:pt x="129628" y="38100"/>
                </a:lnTo>
                <a:close/>
              </a:path>
              <a:path w="1393190" h="1384300">
                <a:moveTo>
                  <a:pt x="1288529" y="38100"/>
                </a:moveTo>
                <a:lnTo>
                  <a:pt x="1263116" y="38100"/>
                </a:lnTo>
                <a:lnTo>
                  <a:pt x="1253197" y="25400"/>
                </a:lnTo>
                <a:lnTo>
                  <a:pt x="1278940" y="25400"/>
                </a:lnTo>
                <a:lnTo>
                  <a:pt x="1288529" y="38100"/>
                </a:lnTo>
                <a:close/>
              </a:path>
              <a:path w="1393190" h="1384300">
                <a:moveTo>
                  <a:pt x="111188" y="50800"/>
                </a:moveTo>
                <a:lnTo>
                  <a:pt x="86017" y="50800"/>
                </a:lnTo>
                <a:lnTo>
                  <a:pt x="94945" y="38100"/>
                </a:lnTo>
                <a:lnTo>
                  <a:pt x="120523" y="38100"/>
                </a:lnTo>
                <a:lnTo>
                  <a:pt x="111188" y="50800"/>
                </a:lnTo>
                <a:close/>
              </a:path>
              <a:path w="1393190" h="1384300">
                <a:moveTo>
                  <a:pt x="1306728" y="50800"/>
                </a:moveTo>
                <a:lnTo>
                  <a:pt x="1281544" y="50800"/>
                </a:lnTo>
                <a:lnTo>
                  <a:pt x="1272222" y="38100"/>
                </a:lnTo>
                <a:lnTo>
                  <a:pt x="1297800" y="38100"/>
                </a:lnTo>
                <a:lnTo>
                  <a:pt x="1306728" y="50800"/>
                </a:lnTo>
                <a:close/>
              </a:path>
              <a:path w="1393190" h="1384300">
                <a:moveTo>
                  <a:pt x="78104" y="76200"/>
                </a:moveTo>
                <a:lnTo>
                  <a:pt x="61404" y="76200"/>
                </a:lnTo>
                <a:lnTo>
                  <a:pt x="69227" y="63500"/>
                </a:lnTo>
                <a:lnTo>
                  <a:pt x="77444" y="50800"/>
                </a:lnTo>
                <a:lnTo>
                  <a:pt x="102666" y="50800"/>
                </a:lnTo>
                <a:lnTo>
                  <a:pt x="93979" y="63500"/>
                </a:lnTo>
                <a:lnTo>
                  <a:pt x="86093" y="63500"/>
                </a:lnTo>
                <a:lnTo>
                  <a:pt x="78104" y="76200"/>
                </a:lnTo>
                <a:close/>
              </a:path>
              <a:path w="1393190" h="1384300">
                <a:moveTo>
                  <a:pt x="1331328" y="76200"/>
                </a:moveTo>
                <a:lnTo>
                  <a:pt x="1314640" y="76200"/>
                </a:lnTo>
                <a:lnTo>
                  <a:pt x="1306652" y="63500"/>
                </a:lnTo>
                <a:lnTo>
                  <a:pt x="1298765" y="63500"/>
                </a:lnTo>
                <a:lnTo>
                  <a:pt x="1290065" y="50800"/>
                </a:lnTo>
                <a:lnTo>
                  <a:pt x="1315300" y="50800"/>
                </a:lnTo>
                <a:lnTo>
                  <a:pt x="1323505" y="63500"/>
                </a:lnTo>
                <a:lnTo>
                  <a:pt x="1331328" y="76200"/>
                </a:lnTo>
                <a:close/>
              </a:path>
              <a:path w="1393190" h="1384300">
                <a:moveTo>
                  <a:pt x="57048" y="101600"/>
                </a:moveTo>
                <a:lnTo>
                  <a:pt x="40373" y="101600"/>
                </a:lnTo>
                <a:lnTo>
                  <a:pt x="46964" y="88900"/>
                </a:lnTo>
                <a:lnTo>
                  <a:pt x="53975" y="76200"/>
                </a:lnTo>
                <a:lnTo>
                  <a:pt x="70904" y="76200"/>
                </a:lnTo>
                <a:lnTo>
                  <a:pt x="63677" y="88900"/>
                </a:lnTo>
                <a:lnTo>
                  <a:pt x="63868" y="88900"/>
                </a:lnTo>
                <a:lnTo>
                  <a:pt x="57048" y="101600"/>
                </a:lnTo>
                <a:close/>
              </a:path>
              <a:path w="1393190" h="1384300">
                <a:moveTo>
                  <a:pt x="1352372" y="101600"/>
                </a:moveTo>
                <a:lnTo>
                  <a:pt x="1335697" y="101600"/>
                </a:lnTo>
                <a:lnTo>
                  <a:pt x="1328864" y="88900"/>
                </a:lnTo>
                <a:lnTo>
                  <a:pt x="1329067" y="88900"/>
                </a:lnTo>
                <a:lnTo>
                  <a:pt x="1321828" y="76200"/>
                </a:lnTo>
                <a:lnTo>
                  <a:pt x="1338757" y="76200"/>
                </a:lnTo>
                <a:lnTo>
                  <a:pt x="1345780" y="88900"/>
                </a:lnTo>
                <a:lnTo>
                  <a:pt x="1352372" y="101600"/>
                </a:lnTo>
                <a:close/>
              </a:path>
              <a:path w="1393190" h="1384300">
                <a:moveTo>
                  <a:pt x="22707" y="165100"/>
                </a:moveTo>
                <a:lnTo>
                  <a:pt x="10629" y="165100"/>
                </a:lnTo>
                <a:lnTo>
                  <a:pt x="14350" y="152400"/>
                </a:lnTo>
                <a:lnTo>
                  <a:pt x="18580" y="139700"/>
                </a:lnTo>
                <a:lnTo>
                  <a:pt x="23317" y="127000"/>
                </a:lnTo>
                <a:lnTo>
                  <a:pt x="28536" y="114300"/>
                </a:lnTo>
                <a:lnTo>
                  <a:pt x="34226" y="101600"/>
                </a:lnTo>
                <a:lnTo>
                  <a:pt x="50977" y="101600"/>
                </a:lnTo>
                <a:lnTo>
                  <a:pt x="44996" y="114300"/>
                </a:lnTo>
                <a:lnTo>
                  <a:pt x="45161" y="114300"/>
                </a:lnTo>
                <a:lnTo>
                  <a:pt x="39624" y="127000"/>
                </a:lnTo>
                <a:lnTo>
                  <a:pt x="34823" y="127000"/>
                </a:lnTo>
                <a:lnTo>
                  <a:pt x="30213" y="139700"/>
                </a:lnTo>
                <a:lnTo>
                  <a:pt x="30340" y="139700"/>
                </a:lnTo>
                <a:lnTo>
                  <a:pt x="26225" y="152400"/>
                </a:lnTo>
                <a:lnTo>
                  <a:pt x="22707" y="165100"/>
                </a:lnTo>
                <a:close/>
              </a:path>
              <a:path w="1393190" h="1384300">
                <a:moveTo>
                  <a:pt x="1382115" y="165100"/>
                </a:moveTo>
                <a:lnTo>
                  <a:pt x="1370025" y="165100"/>
                </a:lnTo>
                <a:lnTo>
                  <a:pt x="1366418" y="152400"/>
                </a:lnTo>
                <a:lnTo>
                  <a:pt x="1362405" y="139700"/>
                </a:lnTo>
                <a:lnTo>
                  <a:pt x="1357922" y="127000"/>
                </a:lnTo>
                <a:lnTo>
                  <a:pt x="1353121" y="127000"/>
                </a:lnTo>
                <a:lnTo>
                  <a:pt x="1347584" y="114300"/>
                </a:lnTo>
                <a:lnTo>
                  <a:pt x="1347736" y="114300"/>
                </a:lnTo>
                <a:lnTo>
                  <a:pt x="1341754" y="101600"/>
                </a:lnTo>
                <a:lnTo>
                  <a:pt x="1358519" y="101600"/>
                </a:lnTo>
                <a:lnTo>
                  <a:pt x="1364208" y="114300"/>
                </a:lnTo>
                <a:lnTo>
                  <a:pt x="1369428" y="127000"/>
                </a:lnTo>
                <a:lnTo>
                  <a:pt x="1374165" y="139700"/>
                </a:lnTo>
                <a:lnTo>
                  <a:pt x="1378394" y="152400"/>
                </a:lnTo>
                <a:lnTo>
                  <a:pt x="1382115" y="165100"/>
                </a:lnTo>
                <a:close/>
              </a:path>
              <a:path w="1393190" h="1384300">
                <a:moveTo>
                  <a:pt x="17221" y="190500"/>
                </a:moveTo>
                <a:lnTo>
                  <a:pt x="3695" y="190500"/>
                </a:lnTo>
                <a:lnTo>
                  <a:pt x="4813" y="177800"/>
                </a:lnTo>
                <a:lnTo>
                  <a:pt x="7442" y="165100"/>
                </a:lnTo>
                <a:lnTo>
                  <a:pt x="22809" y="165100"/>
                </a:lnTo>
                <a:lnTo>
                  <a:pt x="19710" y="177800"/>
                </a:lnTo>
                <a:lnTo>
                  <a:pt x="17221" y="190500"/>
                </a:lnTo>
                <a:close/>
              </a:path>
              <a:path w="1393190" h="1384300">
                <a:moveTo>
                  <a:pt x="1389049" y="190500"/>
                </a:moveTo>
                <a:lnTo>
                  <a:pt x="1375524" y="190500"/>
                </a:lnTo>
                <a:lnTo>
                  <a:pt x="1372958" y="177800"/>
                </a:lnTo>
                <a:lnTo>
                  <a:pt x="1369936" y="165100"/>
                </a:lnTo>
                <a:lnTo>
                  <a:pt x="1385290" y="165100"/>
                </a:lnTo>
                <a:lnTo>
                  <a:pt x="1387932" y="177800"/>
                </a:lnTo>
                <a:lnTo>
                  <a:pt x="1389049" y="190500"/>
                </a:lnTo>
                <a:close/>
              </a:path>
              <a:path w="1393190" h="1384300">
                <a:moveTo>
                  <a:pt x="14490" y="203200"/>
                </a:moveTo>
                <a:lnTo>
                  <a:pt x="1904" y="203200"/>
                </a:lnTo>
                <a:lnTo>
                  <a:pt x="2730" y="190500"/>
                </a:lnTo>
                <a:lnTo>
                  <a:pt x="15290" y="190500"/>
                </a:lnTo>
                <a:lnTo>
                  <a:pt x="14490" y="203200"/>
                </a:lnTo>
                <a:close/>
              </a:path>
              <a:path w="1393190" h="1384300">
                <a:moveTo>
                  <a:pt x="1390840" y="203200"/>
                </a:moveTo>
                <a:lnTo>
                  <a:pt x="1378254" y="203200"/>
                </a:lnTo>
                <a:lnTo>
                  <a:pt x="1377442" y="190500"/>
                </a:lnTo>
                <a:lnTo>
                  <a:pt x="1390014" y="190500"/>
                </a:lnTo>
                <a:lnTo>
                  <a:pt x="1390840" y="203200"/>
                </a:lnTo>
                <a:close/>
              </a:path>
              <a:path w="1393190" h="1384300">
                <a:moveTo>
                  <a:pt x="13347" y="215900"/>
                </a:moveTo>
                <a:lnTo>
                  <a:pt x="698" y="215900"/>
                </a:lnTo>
                <a:lnTo>
                  <a:pt x="1219" y="203200"/>
                </a:lnTo>
                <a:lnTo>
                  <a:pt x="13868" y="203200"/>
                </a:lnTo>
                <a:lnTo>
                  <a:pt x="13347" y="215900"/>
                </a:lnTo>
                <a:close/>
              </a:path>
              <a:path w="1393190" h="1384300">
                <a:moveTo>
                  <a:pt x="1392047" y="215900"/>
                </a:moveTo>
                <a:lnTo>
                  <a:pt x="1379385" y="215900"/>
                </a:lnTo>
                <a:lnTo>
                  <a:pt x="1378877" y="203200"/>
                </a:lnTo>
                <a:lnTo>
                  <a:pt x="1391513" y="203200"/>
                </a:lnTo>
                <a:lnTo>
                  <a:pt x="1392047" y="215900"/>
                </a:lnTo>
                <a:close/>
              </a:path>
              <a:path w="1393190" h="1384300">
                <a:moveTo>
                  <a:pt x="12776" y="228600"/>
                </a:moveTo>
                <a:lnTo>
                  <a:pt x="88" y="228600"/>
                </a:lnTo>
                <a:lnTo>
                  <a:pt x="317" y="215900"/>
                </a:lnTo>
                <a:lnTo>
                  <a:pt x="13004" y="215900"/>
                </a:lnTo>
                <a:lnTo>
                  <a:pt x="12776" y="228600"/>
                </a:lnTo>
                <a:close/>
              </a:path>
              <a:path w="1393190" h="1384300">
                <a:moveTo>
                  <a:pt x="1392656" y="228600"/>
                </a:moveTo>
                <a:lnTo>
                  <a:pt x="1379969" y="228600"/>
                </a:lnTo>
                <a:lnTo>
                  <a:pt x="1379740" y="215900"/>
                </a:lnTo>
                <a:lnTo>
                  <a:pt x="1392427" y="215900"/>
                </a:lnTo>
                <a:lnTo>
                  <a:pt x="1392656" y="228600"/>
                </a:lnTo>
                <a:close/>
              </a:path>
              <a:path w="1393190" h="1384300">
                <a:moveTo>
                  <a:pt x="12700" y="1155700"/>
                </a:moveTo>
                <a:lnTo>
                  <a:pt x="0" y="1155700"/>
                </a:lnTo>
                <a:lnTo>
                  <a:pt x="0" y="228600"/>
                </a:lnTo>
                <a:lnTo>
                  <a:pt x="12700" y="228600"/>
                </a:lnTo>
                <a:lnTo>
                  <a:pt x="12700" y="1155700"/>
                </a:lnTo>
                <a:close/>
              </a:path>
              <a:path w="1393190" h="1384300">
                <a:moveTo>
                  <a:pt x="1392732" y="1155700"/>
                </a:moveTo>
                <a:lnTo>
                  <a:pt x="1380032" y="1155700"/>
                </a:lnTo>
                <a:lnTo>
                  <a:pt x="1380032" y="228600"/>
                </a:lnTo>
                <a:lnTo>
                  <a:pt x="1392732" y="228600"/>
                </a:lnTo>
                <a:lnTo>
                  <a:pt x="1392732" y="1155700"/>
                </a:lnTo>
                <a:close/>
              </a:path>
              <a:path w="1393190" h="1384300">
                <a:moveTo>
                  <a:pt x="13360" y="1168400"/>
                </a:moveTo>
                <a:lnTo>
                  <a:pt x="317" y="1168400"/>
                </a:lnTo>
                <a:lnTo>
                  <a:pt x="88" y="1155700"/>
                </a:lnTo>
                <a:lnTo>
                  <a:pt x="12992" y="1155700"/>
                </a:lnTo>
                <a:lnTo>
                  <a:pt x="13360" y="1168400"/>
                </a:lnTo>
                <a:close/>
              </a:path>
              <a:path w="1393190" h="1384300">
                <a:moveTo>
                  <a:pt x="1392427" y="1168400"/>
                </a:moveTo>
                <a:lnTo>
                  <a:pt x="1379372" y="1168400"/>
                </a:lnTo>
                <a:lnTo>
                  <a:pt x="1379753" y="1155700"/>
                </a:lnTo>
                <a:lnTo>
                  <a:pt x="1392656" y="1155700"/>
                </a:lnTo>
                <a:lnTo>
                  <a:pt x="1392427" y="1168400"/>
                </a:lnTo>
                <a:close/>
              </a:path>
              <a:path w="1393190" h="1384300">
                <a:moveTo>
                  <a:pt x="14516" y="1181100"/>
                </a:moveTo>
                <a:lnTo>
                  <a:pt x="1904" y="1181100"/>
                </a:lnTo>
                <a:lnTo>
                  <a:pt x="1219" y="1168400"/>
                </a:lnTo>
                <a:lnTo>
                  <a:pt x="13855" y="1168400"/>
                </a:lnTo>
                <a:lnTo>
                  <a:pt x="14516" y="1181100"/>
                </a:lnTo>
                <a:close/>
              </a:path>
              <a:path w="1393190" h="1384300">
                <a:moveTo>
                  <a:pt x="1390840" y="1181100"/>
                </a:moveTo>
                <a:lnTo>
                  <a:pt x="1378229" y="1181100"/>
                </a:lnTo>
                <a:lnTo>
                  <a:pt x="1378889" y="1168400"/>
                </a:lnTo>
                <a:lnTo>
                  <a:pt x="1391513" y="1168400"/>
                </a:lnTo>
                <a:lnTo>
                  <a:pt x="1390840" y="1181100"/>
                </a:lnTo>
                <a:close/>
              </a:path>
              <a:path w="1393190" h="1384300">
                <a:moveTo>
                  <a:pt x="16217" y="1193800"/>
                </a:moveTo>
                <a:lnTo>
                  <a:pt x="3695" y="1193800"/>
                </a:lnTo>
                <a:lnTo>
                  <a:pt x="2730" y="1181100"/>
                </a:lnTo>
                <a:lnTo>
                  <a:pt x="15265" y="1181100"/>
                </a:lnTo>
                <a:lnTo>
                  <a:pt x="16217" y="1193800"/>
                </a:lnTo>
                <a:close/>
              </a:path>
              <a:path w="1393190" h="1384300">
                <a:moveTo>
                  <a:pt x="1389049" y="1193800"/>
                </a:moveTo>
                <a:lnTo>
                  <a:pt x="1376527" y="1193800"/>
                </a:lnTo>
                <a:lnTo>
                  <a:pt x="1377467" y="1181100"/>
                </a:lnTo>
                <a:lnTo>
                  <a:pt x="1390014" y="1181100"/>
                </a:lnTo>
                <a:lnTo>
                  <a:pt x="1389049" y="1193800"/>
                </a:lnTo>
                <a:close/>
              </a:path>
              <a:path w="1393190" h="1384300">
                <a:moveTo>
                  <a:pt x="39763" y="1257300"/>
                </a:moveTo>
                <a:lnTo>
                  <a:pt x="23317" y="1257300"/>
                </a:lnTo>
                <a:lnTo>
                  <a:pt x="18580" y="1244600"/>
                </a:lnTo>
                <a:lnTo>
                  <a:pt x="14350" y="1231900"/>
                </a:lnTo>
                <a:lnTo>
                  <a:pt x="10629" y="1219200"/>
                </a:lnTo>
                <a:lnTo>
                  <a:pt x="7442" y="1206500"/>
                </a:lnTo>
                <a:lnTo>
                  <a:pt x="4813" y="1193800"/>
                </a:lnTo>
                <a:lnTo>
                  <a:pt x="17221" y="1193800"/>
                </a:lnTo>
                <a:lnTo>
                  <a:pt x="19786" y="1206500"/>
                </a:lnTo>
                <a:lnTo>
                  <a:pt x="22809" y="1219200"/>
                </a:lnTo>
                <a:lnTo>
                  <a:pt x="26327" y="1231900"/>
                </a:lnTo>
                <a:lnTo>
                  <a:pt x="30213" y="1231900"/>
                </a:lnTo>
                <a:lnTo>
                  <a:pt x="34823" y="1244600"/>
                </a:lnTo>
                <a:lnTo>
                  <a:pt x="34683" y="1244600"/>
                </a:lnTo>
                <a:lnTo>
                  <a:pt x="39763" y="1257300"/>
                </a:lnTo>
                <a:close/>
              </a:path>
              <a:path w="1393190" h="1384300">
                <a:moveTo>
                  <a:pt x="1369428" y="1257300"/>
                </a:moveTo>
                <a:lnTo>
                  <a:pt x="1352969" y="1257300"/>
                </a:lnTo>
                <a:lnTo>
                  <a:pt x="1358049" y="1244600"/>
                </a:lnTo>
                <a:lnTo>
                  <a:pt x="1362519" y="1231900"/>
                </a:lnTo>
                <a:lnTo>
                  <a:pt x="1366418" y="1231900"/>
                </a:lnTo>
                <a:lnTo>
                  <a:pt x="1370025" y="1219200"/>
                </a:lnTo>
                <a:lnTo>
                  <a:pt x="1373035" y="1206500"/>
                </a:lnTo>
                <a:lnTo>
                  <a:pt x="1375524" y="1193800"/>
                </a:lnTo>
                <a:lnTo>
                  <a:pt x="1387932" y="1193800"/>
                </a:lnTo>
                <a:lnTo>
                  <a:pt x="1385290" y="1206500"/>
                </a:lnTo>
                <a:lnTo>
                  <a:pt x="1382115" y="1219200"/>
                </a:lnTo>
                <a:lnTo>
                  <a:pt x="1378394" y="1231900"/>
                </a:lnTo>
                <a:lnTo>
                  <a:pt x="1374165" y="1244600"/>
                </a:lnTo>
                <a:lnTo>
                  <a:pt x="1369428" y="1257300"/>
                </a:lnTo>
                <a:close/>
              </a:path>
              <a:path w="1393190" h="1384300">
                <a:moveTo>
                  <a:pt x="63868" y="1295400"/>
                </a:moveTo>
                <a:lnTo>
                  <a:pt x="46964" y="1295400"/>
                </a:lnTo>
                <a:lnTo>
                  <a:pt x="40373" y="1282700"/>
                </a:lnTo>
                <a:lnTo>
                  <a:pt x="34226" y="1270000"/>
                </a:lnTo>
                <a:lnTo>
                  <a:pt x="28536" y="1257300"/>
                </a:lnTo>
                <a:lnTo>
                  <a:pt x="39624" y="1257300"/>
                </a:lnTo>
                <a:lnTo>
                  <a:pt x="45161" y="1270000"/>
                </a:lnTo>
                <a:lnTo>
                  <a:pt x="50812" y="1270000"/>
                </a:lnTo>
                <a:lnTo>
                  <a:pt x="57226" y="1282700"/>
                </a:lnTo>
                <a:lnTo>
                  <a:pt x="57048" y="1282700"/>
                </a:lnTo>
                <a:lnTo>
                  <a:pt x="63868" y="1295400"/>
                </a:lnTo>
                <a:close/>
              </a:path>
              <a:path w="1393190" h="1384300">
                <a:moveTo>
                  <a:pt x="1345780" y="1295400"/>
                </a:moveTo>
                <a:lnTo>
                  <a:pt x="1328864" y="1295400"/>
                </a:lnTo>
                <a:lnTo>
                  <a:pt x="1335697" y="1282700"/>
                </a:lnTo>
                <a:lnTo>
                  <a:pt x="1335519" y="1282700"/>
                </a:lnTo>
                <a:lnTo>
                  <a:pt x="1341932" y="1270000"/>
                </a:lnTo>
                <a:lnTo>
                  <a:pt x="1347584" y="1270000"/>
                </a:lnTo>
                <a:lnTo>
                  <a:pt x="1353121" y="1257300"/>
                </a:lnTo>
                <a:lnTo>
                  <a:pt x="1364208" y="1257300"/>
                </a:lnTo>
                <a:lnTo>
                  <a:pt x="1358519" y="1270000"/>
                </a:lnTo>
                <a:lnTo>
                  <a:pt x="1352372" y="1282700"/>
                </a:lnTo>
                <a:lnTo>
                  <a:pt x="1345780" y="1295400"/>
                </a:lnTo>
                <a:close/>
              </a:path>
              <a:path w="1393190" h="1384300">
                <a:moveTo>
                  <a:pt x="86093" y="1320800"/>
                </a:moveTo>
                <a:lnTo>
                  <a:pt x="69227" y="1320800"/>
                </a:lnTo>
                <a:lnTo>
                  <a:pt x="61404" y="1308100"/>
                </a:lnTo>
                <a:lnTo>
                  <a:pt x="53975" y="1295400"/>
                </a:lnTo>
                <a:lnTo>
                  <a:pt x="70700" y="1295400"/>
                </a:lnTo>
                <a:lnTo>
                  <a:pt x="78320" y="1308100"/>
                </a:lnTo>
                <a:lnTo>
                  <a:pt x="78104" y="1308100"/>
                </a:lnTo>
                <a:lnTo>
                  <a:pt x="86093" y="1320800"/>
                </a:lnTo>
                <a:close/>
              </a:path>
              <a:path w="1393190" h="1384300">
                <a:moveTo>
                  <a:pt x="1323505" y="1320800"/>
                </a:moveTo>
                <a:lnTo>
                  <a:pt x="1306652" y="1320800"/>
                </a:lnTo>
                <a:lnTo>
                  <a:pt x="1314640" y="1308100"/>
                </a:lnTo>
                <a:lnTo>
                  <a:pt x="1314424" y="1308100"/>
                </a:lnTo>
                <a:lnTo>
                  <a:pt x="1322031" y="1295400"/>
                </a:lnTo>
                <a:lnTo>
                  <a:pt x="1338757" y="1295400"/>
                </a:lnTo>
                <a:lnTo>
                  <a:pt x="1331328" y="1308100"/>
                </a:lnTo>
                <a:lnTo>
                  <a:pt x="1323505" y="1320800"/>
                </a:lnTo>
                <a:close/>
              </a:path>
              <a:path w="1393190" h="1384300">
                <a:moveTo>
                  <a:pt x="102666" y="1333500"/>
                </a:moveTo>
                <a:lnTo>
                  <a:pt x="86017" y="1333500"/>
                </a:lnTo>
                <a:lnTo>
                  <a:pt x="77444" y="1320800"/>
                </a:lnTo>
                <a:lnTo>
                  <a:pt x="93979" y="1320800"/>
                </a:lnTo>
                <a:lnTo>
                  <a:pt x="102666" y="1333500"/>
                </a:lnTo>
                <a:close/>
              </a:path>
              <a:path w="1393190" h="1384300">
                <a:moveTo>
                  <a:pt x="1306728" y="1333500"/>
                </a:moveTo>
                <a:lnTo>
                  <a:pt x="1290065" y="1333500"/>
                </a:lnTo>
                <a:lnTo>
                  <a:pt x="1298765" y="1320800"/>
                </a:lnTo>
                <a:lnTo>
                  <a:pt x="1315300" y="1320800"/>
                </a:lnTo>
                <a:lnTo>
                  <a:pt x="1306728" y="1333500"/>
                </a:lnTo>
                <a:close/>
              </a:path>
              <a:path w="1393190" h="1384300">
                <a:moveTo>
                  <a:pt x="120523" y="1346200"/>
                </a:moveTo>
                <a:lnTo>
                  <a:pt x="104203" y="1346200"/>
                </a:lnTo>
                <a:lnTo>
                  <a:pt x="94945" y="1333500"/>
                </a:lnTo>
                <a:lnTo>
                  <a:pt x="111188" y="1333500"/>
                </a:lnTo>
                <a:lnTo>
                  <a:pt x="120523" y="1346200"/>
                </a:lnTo>
                <a:close/>
              </a:path>
              <a:path w="1393190" h="1384300">
                <a:moveTo>
                  <a:pt x="1288529" y="1346200"/>
                </a:moveTo>
                <a:lnTo>
                  <a:pt x="1272222" y="1346200"/>
                </a:lnTo>
                <a:lnTo>
                  <a:pt x="1281544" y="1333500"/>
                </a:lnTo>
                <a:lnTo>
                  <a:pt x="1297800" y="1333500"/>
                </a:lnTo>
                <a:lnTo>
                  <a:pt x="1288529" y="1346200"/>
                </a:lnTo>
                <a:close/>
              </a:path>
              <a:path w="1393190" h="1384300">
                <a:moveTo>
                  <a:pt x="149453" y="1358900"/>
                </a:moveTo>
                <a:lnTo>
                  <a:pt x="123698" y="1358900"/>
                </a:lnTo>
                <a:lnTo>
                  <a:pt x="113804" y="1346200"/>
                </a:lnTo>
                <a:lnTo>
                  <a:pt x="139268" y="1346200"/>
                </a:lnTo>
                <a:lnTo>
                  <a:pt x="149453" y="1358900"/>
                </a:lnTo>
                <a:close/>
              </a:path>
              <a:path w="1393190" h="1384300">
                <a:moveTo>
                  <a:pt x="1269047" y="1358900"/>
                </a:moveTo>
                <a:lnTo>
                  <a:pt x="1243291" y="1358900"/>
                </a:lnTo>
                <a:lnTo>
                  <a:pt x="1253477" y="1346200"/>
                </a:lnTo>
                <a:lnTo>
                  <a:pt x="1278940" y="1346200"/>
                </a:lnTo>
                <a:lnTo>
                  <a:pt x="1269047" y="1358900"/>
                </a:lnTo>
                <a:close/>
              </a:path>
              <a:path w="1393190" h="1384300">
                <a:moveTo>
                  <a:pt x="180619" y="1371600"/>
                </a:moveTo>
                <a:lnTo>
                  <a:pt x="144360" y="1371600"/>
                </a:lnTo>
                <a:lnTo>
                  <a:pt x="133896" y="1358900"/>
                </a:lnTo>
                <a:lnTo>
                  <a:pt x="169697" y="1358900"/>
                </a:lnTo>
                <a:lnTo>
                  <a:pt x="180619" y="1371600"/>
                </a:lnTo>
                <a:close/>
              </a:path>
              <a:path w="1393190" h="1384300">
                <a:moveTo>
                  <a:pt x="1248384" y="1371600"/>
                </a:moveTo>
                <a:lnTo>
                  <a:pt x="1212126" y="1371600"/>
                </a:lnTo>
                <a:lnTo>
                  <a:pt x="1223035" y="1358900"/>
                </a:lnTo>
                <a:lnTo>
                  <a:pt x="1258849" y="1358900"/>
                </a:lnTo>
                <a:lnTo>
                  <a:pt x="1248384" y="1371600"/>
                </a:lnTo>
                <a:close/>
              </a:path>
              <a:path w="1393190" h="1384300">
                <a:moveTo>
                  <a:pt x="1215440" y="1384300"/>
                </a:moveTo>
                <a:lnTo>
                  <a:pt x="177304" y="1384300"/>
                </a:lnTo>
                <a:lnTo>
                  <a:pt x="166077" y="1371600"/>
                </a:lnTo>
                <a:lnTo>
                  <a:pt x="1226654" y="1371600"/>
                </a:lnTo>
                <a:lnTo>
                  <a:pt x="1215440" y="1384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480420" y="2998990"/>
            <a:ext cx="2326005" cy="22440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498600" algn="l"/>
              </a:tabLst>
            </a:pPr>
            <a:r>
              <a:rPr dirty="0" sz="3200" b="1">
                <a:solidFill>
                  <a:srgbClr val="FFFFFF"/>
                </a:solidFill>
                <a:latin typeface="华文楷体"/>
                <a:cs typeface="华文楷体"/>
              </a:rPr>
              <a:t>定性</a:t>
            </a:r>
            <a:r>
              <a:rPr dirty="0" sz="3200" b="1">
                <a:solidFill>
                  <a:srgbClr val="FFFFFF"/>
                </a:solidFill>
                <a:latin typeface="华文楷体"/>
                <a:cs typeface="华文楷体"/>
              </a:rPr>
              <a:t>	</a:t>
            </a:r>
            <a:r>
              <a:rPr dirty="0" sz="3200" b="1">
                <a:solidFill>
                  <a:srgbClr val="FFFFFF"/>
                </a:solidFill>
                <a:latin typeface="华文楷体"/>
                <a:cs typeface="华文楷体"/>
              </a:rPr>
              <a:t>定量</a:t>
            </a:r>
            <a:endParaRPr sz="3200">
              <a:latin typeface="华文楷体"/>
              <a:cs typeface="华文楷体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5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1498600" algn="l"/>
              </a:tabLst>
            </a:pPr>
            <a:r>
              <a:rPr dirty="0" sz="3200" b="1">
                <a:solidFill>
                  <a:srgbClr val="FFFFFF"/>
                </a:solidFill>
                <a:latin typeface="华文楷体"/>
                <a:cs typeface="华文楷体"/>
              </a:rPr>
              <a:t>实验</a:t>
            </a:r>
            <a:r>
              <a:rPr dirty="0" sz="3200" b="1">
                <a:solidFill>
                  <a:srgbClr val="FFFFFF"/>
                </a:solidFill>
                <a:latin typeface="华文楷体"/>
                <a:cs typeface="华文楷体"/>
              </a:rPr>
              <a:t>	</a:t>
            </a:r>
            <a:r>
              <a:rPr dirty="0" sz="3200" b="1">
                <a:solidFill>
                  <a:srgbClr val="FFFFFF"/>
                </a:solidFill>
                <a:latin typeface="华文楷体"/>
                <a:cs typeface="华文楷体"/>
              </a:rPr>
              <a:t>理论</a:t>
            </a:r>
            <a:endParaRPr sz="3200">
              <a:latin typeface="华文楷体"/>
              <a:cs typeface="华文楷体"/>
            </a:endParaRPr>
          </a:p>
          <a:p>
            <a:pPr marL="12700">
              <a:lnSpc>
                <a:spcPct val="100000"/>
              </a:lnSpc>
              <a:tabLst>
                <a:tab pos="1498600" algn="l"/>
              </a:tabLst>
            </a:pPr>
            <a:r>
              <a:rPr dirty="0" sz="3200" b="1">
                <a:solidFill>
                  <a:srgbClr val="FFFFFF"/>
                </a:solidFill>
                <a:latin typeface="华文楷体"/>
                <a:cs typeface="华文楷体"/>
              </a:rPr>
              <a:t>归纳</a:t>
            </a:r>
            <a:r>
              <a:rPr dirty="0" sz="3200" b="1">
                <a:solidFill>
                  <a:srgbClr val="FFFFFF"/>
                </a:solidFill>
                <a:latin typeface="华文楷体"/>
                <a:cs typeface="华文楷体"/>
              </a:rPr>
              <a:t>	</a:t>
            </a:r>
            <a:r>
              <a:rPr dirty="0" sz="3200" b="1">
                <a:solidFill>
                  <a:srgbClr val="FFFFFF"/>
                </a:solidFill>
                <a:latin typeface="华文楷体"/>
                <a:cs typeface="华文楷体"/>
              </a:rPr>
              <a:t>分析</a:t>
            </a:r>
            <a:endParaRPr sz="3200">
              <a:latin typeface="华文楷体"/>
              <a:cs typeface="华文楷体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47159" y="5221223"/>
            <a:ext cx="4096512" cy="597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099559" y="1978151"/>
            <a:ext cx="3944112" cy="29154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47159" y="5278094"/>
            <a:ext cx="409702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178560">
              <a:lnSpc>
                <a:spcPct val="100000"/>
              </a:lnSpc>
              <a:spcBef>
                <a:spcPts val="100"/>
              </a:spcBef>
            </a:pPr>
            <a:r>
              <a:rPr dirty="0"/>
              <a:t>力传感</a:t>
            </a:r>
            <a:r>
              <a:rPr dirty="0" spc="-5"/>
              <a:t>器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89632" y="5135879"/>
            <a:ext cx="2613660" cy="5013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384291" y="5137403"/>
            <a:ext cx="4017264" cy="5013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384291" y="5167274"/>
            <a:ext cx="40176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5575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实验结</a:t>
            </a:r>
            <a:r>
              <a:rPr dirty="0" sz="2400" spc="-5" b="1">
                <a:latin typeface="华文楷体"/>
                <a:cs typeface="华文楷体"/>
              </a:rPr>
              <a:t>果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70576" y="1868423"/>
            <a:ext cx="4017264" cy="32567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89632" y="5134622"/>
            <a:ext cx="261366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748030">
              <a:lnSpc>
                <a:spcPct val="100000"/>
              </a:lnSpc>
              <a:spcBef>
                <a:spcPts val="100"/>
              </a:spcBef>
            </a:pPr>
            <a:r>
              <a:rPr dirty="0"/>
              <a:t>实验装</a:t>
            </a:r>
            <a:r>
              <a:rPr dirty="0" spc="-5"/>
              <a:t>置</a:t>
            </a:r>
          </a:p>
        </p:txBody>
      </p:sp>
      <p:sp>
        <p:nvSpPr>
          <p:cNvPr id="7" name="object 7"/>
          <p:cNvSpPr/>
          <p:nvPr/>
        </p:nvSpPr>
        <p:spPr>
          <a:xfrm>
            <a:off x="2389632" y="1798320"/>
            <a:ext cx="2613660" cy="33177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34484" y="4090415"/>
            <a:ext cx="1435608" cy="163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315193" y="1847189"/>
            <a:ext cx="4326255" cy="200278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6482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latin typeface="黑体"/>
                <a:cs typeface="黑体"/>
              </a:rPr>
              <a:t>说一</a:t>
            </a:r>
            <a:r>
              <a:rPr dirty="0" sz="3200" spc="5">
                <a:latin typeface="黑体"/>
                <a:cs typeface="黑体"/>
              </a:rPr>
              <a:t>说</a:t>
            </a:r>
            <a:endParaRPr sz="3200">
              <a:latin typeface="黑体"/>
              <a:cs typeface="黑体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600" b="1">
                <a:latin typeface="华文楷体"/>
                <a:cs typeface="华文楷体"/>
              </a:rPr>
              <a:t>什么是物理学？</a:t>
            </a:r>
            <a:endParaRPr sz="2600">
              <a:latin typeface="华文楷体"/>
              <a:cs typeface="华文楷体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dirty="0" sz="2600" b="1">
                <a:latin typeface="华文楷体"/>
                <a:cs typeface="华文楷体"/>
              </a:rPr>
              <a:t>物理学是怎样的一门学科呢？</a:t>
            </a:r>
            <a:endParaRPr sz="2600">
              <a:latin typeface="华文楷体"/>
              <a:cs typeface="华文楷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21329" y="2587498"/>
            <a:ext cx="5605145" cy="0"/>
          </a:xfrm>
          <a:custGeom>
            <a:avLst/>
            <a:gdLst/>
            <a:ahLst/>
            <a:cxnLst/>
            <a:rect l="l" t="t" r="r" b="b"/>
            <a:pathLst>
              <a:path w="5605145" h="0">
                <a:moveTo>
                  <a:pt x="0" y="0"/>
                </a:moveTo>
                <a:lnTo>
                  <a:pt x="5604954" y="0"/>
                </a:lnTo>
              </a:path>
            </a:pathLst>
          </a:custGeom>
          <a:ln w="12700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676144" y="2290572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875788" y="2513076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0"/>
                </a:moveTo>
                <a:lnTo>
                  <a:pt x="246887" y="0"/>
                </a:lnTo>
                <a:lnTo>
                  <a:pt x="246887" y="246887"/>
                </a:lnTo>
                <a:lnTo>
                  <a:pt x="0" y="246887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29755" y="1879092"/>
            <a:ext cx="609600" cy="609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94974" y="1727111"/>
            <a:ext cx="327723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0">
                <a:latin typeface="黑体"/>
                <a:cs typeface="黑体"/>
              </a:rPr>
              <a:t>如何学好高中物</a:t>
            </a:r>
            <a:r>
              <a:rPr dirty="0" sz="3200" spc="5" b="0">
                <a:latin typeface="黑体"/>
                <a:cs typeface="黑体"/>
              </a:rPr>
              <a:t>理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67035" y="2987801"/>
            <a:ext cx="4338320" cy="23361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dirty="0" sz="2600" b="1">
                <a:latin typeface="华文楷体"/>
                <a:cs typeface="华文楷体"/>
              </a:rPr>
              <a:t>要重视观察和实验（动手）</a:t>
            </a:r>
            <a:endParaRPr sz="2600">
              <a:latin typeface="华文楷体"/>
              <a:cs typeface="华文楷体"/>
            </a:endParaRPr>
          </a:p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dirty="0" sz="2600" b="1">
                <a:latin typeface="华文楷体"/>
                <a:cs typeface="华文楷体"/>
              </a:rPr>
              <a:t>要重在理解（动脑）</a:t>
            </a:r>
            <a:endParaRPr sz="2600">
              <a:latin typeface="华文楷体"/>
              <a:cs typeface="华文楷体"/>
            </a:endParaRPr>
          </a:p>
          <a:p>
            <a:pPr marL="24130" marR="5080">
              <a:lnSpc>
                <a:spcPct val="158300"/>
              </a:lnSpc>
              <a:spcBef>
                <a:spcPts val="209"/>
              </a:spcBef>
            </a:pPr>
            <a:r>
              <a:rPr dirty="0" sz="2600" b="1">
                <a:latin typeface="华文楷体"/>
                <a:cs typeface="华文楷体"/>
              </a:rPr>
              <a:t>要重视理论联系实际（应用） </a:t>
            </a:r>
            <a:r>
              <a:rPr dirty="0" sz="2600" b="1">
                <a:latin typeface="华文楷体"/>
                <a:cs typeface="华文楷体"/>
              </a:rPr>
              <a:t>要做好练习（巩固）</a:t>
            </a:r>
            <a:endParaRPr sz="2600">
              <a:latin typeface="华文楷体"/>
              <a:cs typeface="华文楷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00768" y="2331491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45" y="0"/>
                </a:lnTo>
              </a:path>
            </a:pathLst>
          </a:custGeom>
          <a:ln w="12700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738627" y="2072639"/>
            <a:ext cx="363220" cy="364490"/>
          </a:xfrm>
          <a:custGeom>
            <a:avLst/>
            <a:gdLst/>
            <a:ahLst/>
            <a:cxnLst/>
            <a:rect l="l" t="t" r="r" b="b"/>
            <a:pathLst>
              <a:path w="363219" h="364489">
                <a:moveTo>
                  <a:pt x="0" y="0"/>
                </a:moveTo>
                <a:lnTo>
                  <a:pt x="362712" y="0"/>
                </a:lnTo>
                <a:lnTo>
                  <a:pt x="362712" y="364236"/>
                </a:lnTo>
                <a:lnTo>
                  <a:pt x="0" y="364236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936748" y="2296667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1181" y="2633560"/>
            <a:ext cx="4914265" cy="8629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500" b="0">
                <a:solidFill>
                  <a:srgbClr val="006FC0"/>
                </a:solidFill>
                <a:latin typeface="黑体"/>
                <a:cs typeface="黑体"/>
              </a:rPr>
              <a:t>同学们，加油</a:t>
            </a:r>
            <a:r>
              <a:rPr dirty="0" sz="5500" spc="-5" b="0">
                <a:solidFill>
                  <a:srgbClr val="006FC0"/>
                </a:solidFill>
                <a:latin typeface="黑体"/>
                <a:cs typeface="黑体"/>
              </a:rPr>
              <a:t>！</a:t>
            </a:r>
            <a:endParaRPr sz="5500">
              <a:latin typeface="黑体"/>
              <a:cs typeface="黑体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09459" y="5271515"/>
            <a:ext cx="2211324" cy="8747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92332" y="1526971"/>
            <a:ext cx="205803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0">
                <a:latin typeface="黑体"/>
                <a:cs typeface="黑体"/>
              </a:rPr>
              <a:t>物理学概</a:t>
            </a:r>
            <a:r>
              <a:rPr dirty="0" sz="3200" spc="5" b="0">
                <a:latin typeface="黑体"/>
                <a:cs typeface="黑体"/>
              </a:rPr>
              <a:t>述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80504" y="2273807"/>
            <a:ext cx="2240279" cy="29977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312847" y="2698318"/>
            <a:ext cx="7008495" cy="3300095"/>
          </a:xfrm>
          <a:prstGeom prst="rect">
            <a:avLst/>
          </a:prstGeom>
        </p:spPr>
        <p:txBody>
          <a:bodyPr wrap="square" lIns="0" tIns="1219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2400" b="1">
                <a:latin typeface="华文楷体"/>
                <a:cs typeface="华文楷体"/>
              </a:rPr>
              <a:t>物理</a:t>
            </a:r>
            <a:r>
              <a:rPr dirty="0" sz="2400" spc="-5">
                <a:latin typeface="宋体"/>
                <a:cs typeface="宋体"/>
              </a:rPr>
              <a:t>（</a:t>
            </a:r>
            <a:r>
              <a:rPr dirty="0" sz="2400" spc="-5" b="1">
                <a:latin typeface="Times New Roman"/>
                <a:cs typeface="Times New Roman"/>
              </a:rPr>
              <a:t>physics</a:t>
            </a:r>
            <a:r>
              <a:rPr dirty="0" sz="2400" spc="-5">
                <a:latin typeface="宋体"/>
                <a:cs typeface="宋体"/>
              </a:rPr>
              <a:t>）</a:t>
            </a:r>
            <a:r>
              <a:rPr dirty="0" sz="2400" b="1">
                <a:latin typeface="华文楷体"/>
                <a:cs typeface="华文楷体"/>
              </a:rPr>
              <a:t>源于古希腊</a:t>
            </a:r>
            <a:r>
              <a:rPr dirty="0" sz="2400" spc="-5" b="1">
                <a:latin typeface="华文楷体"/>
                <a:cs typeface="华文楷体"/>
              </a:rPr>
              <a:t>语</a:t>
            </a:r>
            <a:endParaRPr sz="2400">
              <a:latin typeface="华文楷体"/>
              <a:cs typeface="华文楷体"/>
            </a:endParaRPr>
          </a:p>
          <a:p>
            <a:pPr marL="241300">
              <a:lnSpc>
                <a:spcPct val="100000"/>
              </a:lnSpc>
              <a:spcBef>
                <a:spcPts val="860"/>
              </a:spcBef>
            </a:pPr>
            <a:r>
              <a:rPr dirty="0" sz="2400" spc="-5" b="1">
                <a:latin typeface="Times New Roman"/>
                <a:cs typeface="Times New Roman"/>
              </a:rPr>
              <a:t>physikḗ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>
                <a:latin typeface="宋体"/>
                <a:cs typeface="宋体"/>
              </a:rPr>
              <a:t>，</a:t>
            </a:r>
            <a:r>
              <a:rPr dirty="0" sz="2400" b="1">
                <a:latin typeface="华文楷体"/>
                <a:cs typeface="华文楷体"/>
              </a:rPr>
              <a:t>指的是自然科学</a:t>
            </a:r>
            <a:r>
              <a:rPr dirty="0" sz="2400" spc="-5" b="1">
                <a:latin typeface="华文楷体"/>
                <a:cs typeface="华文楷体"/>
              </a:rPr>
              <a:t>。</a:t>
            </a:r>
            <a:endParaRPr sz="2400">
              <a:latin typeface="华文楷体"/>
              <a:cs typeface="华文楷体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150">
              <a:latin typeface="Times New Roman"/>
              <a:cs typeface="Times New Roman"/>
            </a:endParaRPr>
          </a:p>
          <a:p>
            <a:pPr marL="165735" marR="2406650" indent="-153670">
              <a:lnSpc>
                <a:spcPct val="129900"/>
              </a:lnSpc>
            </a:pPr>
            <a:r>
              <a:rPr dirty="0" sz="2400" b="1">
                <a:latin typeface="华文楷体"/>
                <a:cs typeface="华文楷体"/>
              </a:rPr>
              <a:t>伽利略把实验的方法引入物理学</a:t>
            </a:r>
            <a:r>
              <a:rPr dirty="0" sz="2400" spc="-5" b="1">
                <a:latin typeface="华文楷体"/>
                <a:cs typeface="华文楷体"/>
              </a:rPr>
              <a:t>， </a:t>
            </a:r>
            <a:r>
              <a:rPr dirty="0" sz="2400" b="1">
                <a:latin typeface="华文楷体"/>
                <a:cs typeface="华文楷体"/>
              </a:rPr>
              <a:t>物理学成为一门独立的学科</a:t>
            </a:r>
            <a:r>
              <a:rPr dirty="0" sz="2400" spc="-5" b="1">
                <a:latin typeface="华文楷体"/>
                <a:cs typeface="华文楷体"/>
              </a:rPr>
              <a:t>。</a:t>
            </a:r>
            <a:endParaRPr sz="2400">
              <a:latin typeface="华文楷体"/>
              <a:cs typeface="华文楷体"/>
            </a:endParaRPr>
          </a:p>
          <a:p>
            <a:pPr algn="r" marR="662940">
              <a:lnSpc>
                <a:spcPct val="100000"/>
              </a:lnSpc>
              <a:spcBef>
                <a:spcPts val="1760"/>
              </a:spcBef>
            </a:pPr>
            <a:r>
              <a:rPr dirty="0" sz="2200" b="1">
                <a:latin typeface="华文楷体"/>
                <a:cs typeface="华文楷体"/>
              </a:rPr>
              <a:t>伽利</a:t>
            </a:r>
            <a:r>
              <a:rPr dirty="0" sz="2200" spc="-10" b="1">
                <a:latin typeface="华文楷体"/>
                <a:cs typeface="华文楷体"/>
              </a:rPr>
              <a:t>略</a:t>
            </a:r>
            <a:endParaRPr sz="2200">
              <a:latin typeface="华文楷体"/>
              <a:cs typeface="华文楷体"/>
            </a:endParaRPr>
          </a:p>
          <a:p>
            <a:pPr algn="r" marR="127635">
              <a:lnSpc>
                <a:spcPct val="100000"/>
              </a:lnSpc>
              <a:spcBef>
                <a:spcPts val="130"/>
              </a:spcBef>
            </a:pPr>
            <a:r>
              <a:rPr dirty="0" sz="2200" spc="-5" b="1">
                <a:latin typeface="宋体"/>
                <a:cs typeface="宋体"/>
              </a:rPr>
              <a:t>（</a:t>
            </a:r>
            <a:r>
              <a:rPr dirty="0" sz="2200" spc="-5" b="1">
                <a:latin typeface="Times New Roman"/>
                <a:cs typeface="Times New Roman"/>
              </a:rPr>
              <a:t>1564 -</a:t>
            </a:r>
            <a:r>
              <a:rPr dirty="0" sz="2200" spc="-75" b="1">
                <a:latin typeface="Times New Roman"/>
                <a:cs typeface="Times New Roman"/>
              </a:rPr>
              <a:t> </a:t>
            </a:r>
            <a:r>
              <a:rPr dirty="0" sz="2200" spc="-5" b="1">
                <a:latin typeface="Times New Roman"/>
                <a:cs typeface="Times New Roman"/>
              </a:rPr>
              <a:t>1642</a:t>
            </a:r>
            <a:r>
              <a:rPr dirty="0" sz="2200" spc="-5" b="1">
                <a:latin typeface="宋体"/>
                <a:cs typeface="宋体"/>
              </a:rPr>
              <a:t>）</a:t>
            </a:r>
            <a:endParaRPr sz="2200">
              <a:latin typeface="宋体"/>
              <a:cs typeface="宋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79127" y="2141499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45" y="0"/>
                </a:lnTo>
              </a:path>
            </a:pathLst>
          </a:custGeom>
          <a:ln w="12700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616707" y="1882139"/>
            <a:ext cx="363220" cy="364490"/>
          </a:xfrm>
          <a:custGeom>
            <a:avLst/>
            <a:gdLst/>
            <a:ahLst/>
            <a:cxnLst/>
            <a:rect l="l" t="t" r="r" b="b"/>
            <a:pathLst>
              <a:path w="363219" h="364489">
                <a:moveTo>
                  <a:pt x="0" y="0"/>
                </a:moveTo>
                <a:lnTo>
                  <a:pt x="362712" y="0"/>
                </a:lnTo>
                <a:lnTo>
                  <a:pt x="362712" y="364236"/>
                </a:lnTo>
                <a:lnTo>
                  <a:pt x="0" y="364236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816351" y="2106167"/>
            <a:ext cx="245745" cy="247015"/>
          </a:xfrm>
          <a:custGeom>
            <a:avLst/>
            <a:gdLst/>
            <a:ahLst/>
            <a:cxnLst/>
            <a:rect l="l" t="t" r="r" b="b"/>
            <a:pathLst>
              <a:path w="245744" h="247014">
                <a:moveTo>
                  <a:pt x="0" y="0"/>
                </a:moveTo>
                <a:lnTo>
                  <a:pt x="245363" y="0"/>
                </a:lnTo>
                <a:lnTo>
                  <a:pt x="245363" y="246887"/>
                </a:lnTo>
                <a:lnTo>
                  <a:pt x="0" y="246887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68456" y="1630299"/>
            <a:ext cx="205803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latin typeface="黑体"/>
                <a:cs typeface="黑体"/>
              </a:rPr>
              <a:t>物理学概</a:t>
            </a:r>
            <a:r>
              <a:rPr dirty="0" sz="3200" spc="5">
                <a:latin typeface="黑体"/>
                <a:cs typeface="黑体"/>
              </a:rPr>
              <a:t>述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64549" y="2854261"/>
            <a:ext cx="7372350" cy="10306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物理学研究的是力、热、声、光、电、原子等现象</a:t>
            </a:r>
            <a:r>
              <a:rPr dirty="0" sz="2400" spc="-5" b="1">
                <a:latin typeface="华文楷体"/>
                <a:cs typeface="华文楷体"/>
              </a:rPr>
              <a:t>。</a:t>
            </a:r>
            <a:endParaRPr sz="2400">
              <a:latin typeface="华文楷体"/>
              <a:cs typeface="华文楷体"/>
            </a:endParaRPr>
          </a:p>
          <a:p>
            <a:pPr marL="29209">
              <a:lnSpc>
                <a:spcPct val="100000"/>
              </a:lnSpc>
              <a:spcBef>
                <a:spcPts val="2155"/>
              </a:spcBef>
            </a:pPr>
            <a:r>
              <a:rPr dirty="0" sz="2400" b="1">
                <a:latin typeface="华文楷体"/>
                <a:cs typeface="华文楷体"/>
              </a:rPr>
              <a:t>物理学研究的</a:t>
            </a:r>
            <a:r>
              <a:rPr dirty="0" sz="2400" spc="-5" b="1">
                <a:latin typeface="华文楷体"/>
                <a:cs typeface="华文楷体"/>
              </a:rPr>
              <a:t>是</a:t>
            </a:r>
            <a:r>
              <a:rPr dirty="0" sz="2400" b="1">
                <a:latin typeface="华文楷体"/>
                <a:cs typeface="华文楷体"/>
              </a:rPr>
              <a:t>物质基</a:t>
            </a:r>
            <a:r>
              <a:rPr dirty="0" sz="2400" spc="-5" b="1">
                <a:latin typeface="华文楷体"/>
                <a:cs typeface="华文楷体"/>
              </a:rPr>
              <a:t>本</a:t>
            </a:r>
            <a:r>
              <a:rPr dirty="0" sz="2400" b="1">
                <a:latin typeface="华文楷体"/>
                <a:cs typeface="华文楷体"/>
              </a:rPr>
              <a:t>结构、相互作用和运动规</a:t>
            </a:r>
            <a:r>
              <a:rPr dirty="0" sz="2400" spc="-5" b="1">
                <a:latin typeface="华文楷体"/>
                <a:cs typeface="华文楷体"/>
              </a:rPr>
              <a:t>律。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3364" y="2327719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44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731007" y="2057400"/>
            <a:ext cx="363220" cy="363220"/>
          </a:xfrm>
          <a:custGeom>
            <a:avLst/>
            <a:gdLst/>
            <a:ahLst/>
            <a:cxnLst/>
            <a:rect l="l" t="t" r="r" b="b"/>
            <a:pathLst>
              <a:path w="363219" h="363219">
                <a:moveTo>
                  <a:pt x="0" y="0"/>
                </a:moveTo>
                <a:lnTo>
                  <a:pt x="362712" y="0"/>
                </a:lnTo>
                <a:lnTo>
                  <a:pt x="362712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930651" y="2281427"/>
            <a:ext cx="245745" cy="245745"/>
          </a:xfrm>
          <a:custGeom>
            <a:avLst/>
            <a:gdLst/>
            <a:ahLst/>
            <a:cxnLst/>
            <a:rect l="l" t="t" r="r" b="b"/>
            <a:pathLst>
              <a:path w="245744" h="245744">
                <a:moveTo>
                  <a:pt x="0" y="0"/>
                </a:moveTo>
                <a:lnTo>
                  <a:pt x="245363" y="0"/>
                </a:lnTo>
                <a:lnTo>
                  <a:pt x="245363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11823" y="1162811"/>
            <a:ext cx="3944112" cy="19339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92807" y="1158239"/>
            <a:ext cx="4181855" cy="49362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056376" y="1170432"/>
            <a:ext cx="4151376" cy="49377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023359" y="5515355"/>
            <a:ext cx="4785360" cy="5958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90181" y="2763900"/>
            <a:ext cx="30289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620">
                <a:solidFill>
                  <a:srgbClr val="FFFDFC"/>
                </a:solidFill>
                <a:latin typeface="Arial"/>
                <a:cs typeface="Arial"/>
              </a:rPr>
              <a:t> </a:t>
            </a:r>
            <a:r>
              <a:rPr dirty="0" sz="1400" spc="5">
                <a:solidFill>
                  <a:srgbClr val="FFFDFC"/>
                </a:solidFill>
                <a:latin typeface="Arial"/>
                <a:cs typeface="Arial"/>
              </a:rPr>
              <a:t> 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19300" y="4838700"/>
            <a:ext cx="382524" cy="381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355847" y="3764279"/>
            <a:ext cx="1042415" cy="8244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507991" y="3515867"/>
            <a:ext cx="684276" cy="4998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378196" y="2933700"/>
            <a:ext cx="510539" cy="8534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206015" y="1735493"/>
            <a:ext cx="7876540" cy="3836035"/>
          </a:xfrm>
          <a:custGeom>
            <a:avLst/>
            <a:gdLst/>
            <a:ahLst/>
            <a:cxnLst/>
            <a:rect l="l" t="t" r="r" b="b"/>
            <a:pathLst>
              <a:path w="7876540" h="3836035">
                <a:moveTo>
                  <a:pt x="11074" y="3835857"/>
                </a:moveTo>
                <a:lnTo>
                  <a:pt x="0" y="3812997"/>
                </a:lnTo>
                <a:lnTo>
                  <a:pt x="7865465" y="0"/>
                </a:lnTo>
                <a:lnTo>
                  <a:pt x="7876540" y="22847"/>
                </a:lnTo>
                <a:lnTo>
                  <a:pt x="11074" y="3835857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350704" y="3581565"/>
            <a:ext cx="5422265" cy="23768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91535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00FF"/>
                </a:solidFill>
                <a:latin typeface="Times New Roman"/>
                <a:cs typeface="Times New Roman"/>
              </a:rPr>
              <a:t>10</a:t>
            </a:r>
            <a:r>
              <a:rPr dirty="0" baseline="21505" sz="2325" b="1">
                <a:solidFill>
                  <a:srgbClr val="FF00FF"/>
                </a:solidFill>
                <a:latin typeface="Times New Roman"/>
                <a:cs typeface="Times New Roman"/>
              </a:rPr>
              <a:t>0</a:t>
            </a:r>
            <a:endParaRPr baseline="21505" sz="2325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150">
              <a:latin typeface="Times New Roman"/>
              <a:cs typeface="Times New Roman"/>
            </a:endParaRPr>
          </a:p>
          <a:p>
            <a:pPr algn="ctr" marR="1299210">
              <a:lnSpc>
                <a:spcPct val="100000"/>
              </a:lnSpc>
            </a:pPr>
            <a:r>
              <a:rPr dirty="0" baseline="-13888" sz="3600" b="1">
                <a:solidFill>
                  <a:srgbClr val="FF00FF"/>
                </a:solidFill>
                <a:latin typeface="Times New Roman"/>
                <a:cs typeface="Times New Roman"/>
              </a:rPr>
              <a:t>10</a:t>
            </a:r>
            <a:r>
              <a:rPr dirty="0" sz="1550" b="1">
                <a:solidFill>
                  <a:srgbClr val="FF00FF"/>
                </a:solidFill>
                <a:latin typeface="Times New Roman"/>
                <a:cs typeface="Times New Roman"/>
              </a:rPr>
              <a:t>-7</a:t>
            </a:r>
            <a:endParaRPr sz="15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baseline="-13888" sz="3600" b="1">
                <a:solidFill>
                  <a:srgbClr val="FF00FF"/>
                </a:solidFill>
                <a:latin typeface="Times New Roman"/>
                <a:cs typeface="Times New Roman"/>
              </a:rPr>
              <a:t>10</a:t>
            </a:r>
            <a:r>
              <a:rPr dirty="0" sz="1550" b="1">
                <a:solidFill>
                  <a:srgbClr val="FF00FF"/>
                </a:solidFill>
                <a:latin typeface="Times New Roman"/>
                <a:cs typeface="Times New Roman"/>
              </a:rPr>
              <a:t>-15</a:t>
            </a:r>
            <a:endParaRPr sz="1550">
              <a:latin typeface="Times New Roman"/>
              <a:cs typeface="Times New Roman"/>
            </a:endParaRPr>
          </a:p>
          <a:p>
            <a:pPr marL="897890">
              <a:lnSpc>
                <a:spcPct val="100000"/>
              </a:lnSpc>
              <a:spcBef>
                <a:spcPts val="925"/>
              </a:spcBef>
            </a:pPr>
            <a:r>
              <a:rPr dirty="0" sz="2400" b="1">
                <a:latin typeface="华文楷体"/>
                <a:cs typeface="华文楷体"/>
              </a:rPr>
              <a:t>物质世界的空间尺度（单位</a:t>
            </a:r>
            <a:r>
              <a:rPr dirty="0" sz="2400" spc="-5" b="1">
                <a:latin typeface="华文楷体"/>
                <a:cs typeface="华文楷体"/>
              </a:rPr>
              <a:t>：m）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465236" y="2720949"/>
            <a:ext cx="42925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00FF"/>
                </a:solidFill>
                <a:latin typeface="Times New Roman"/>
                <a:cs typeface="Times New Roman"/>
              </a:rPr>
              <a:t>10</a:t>
            </a:r>
            <a:r>
              <a:rPr dirty="0" baseline="21505" sz="2325" spc="7" b="1">
                <a:solidFill>
                  <a:srgbClr val="FF00FF"/>
                </a:solidFill>
                <a:latin typeface="Times New Roman"/>
                <a:cs typeface="Times New Roman"/>
              </a:rPr>
              <a:t>7</a:t>
            </a:r>
            <a:endParaRPr baseline="21505" sz="2325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9050325" y="1232496"/>
            <a:ext cx="52832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aseline="-13888" sz="3600">
                <a:solidFill>
                  <a:srgbClr val="FF00FF"/>
                </a:solidFill>
                <a:latin typeface="Times New Roman"/>
                <a:cs typeface="Times New Roman"/>
              </a:rPr>
              <a:t>10</a:t>
            </a:r>
            <a:r>
              <a:rPr dirty="0" sz="1550" spc="5">
                <a:solidFill>
                  <a:srgbClr val="FF00FF"/>
                </a:solidFill>
                <a:latin typeface="Times New Roman"/>
                <a:cs typeface="Times New Roman"/>
              </a:rPr>
              <a:t>13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545207" y="5398249"/>
            <a:ext cx="810895" cy="0"/>
          </a:xfrm>
          <a:custGeom>
            <a:avLst/>
            <a:gdLst/>
            <a:ahLst/>
            <a:cxnLst/>
            <a:rect l="l" t="t" r="r" b="b"/>
            <a:pathLst>
              <a:path w="810895" h="0">
                <a:moveTo>
                  <a:pt x="0" y="0"/>
                </a:moveTo>
                <a:lnTo>
                  <a:pt x="810437" y="0"/>
                </a:lnTo>
              </a:path>
            </a:pathLst>
          </a:custGeom>
          <a:ln w="25400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283544" y="4553800"/>
            <a:ext cx="810895" cy="0"/>
          </a:xfrm>
          <a:custGeom>
            <a:avLst/>
            <a:gdLst/>
            <a:ahLst/>
            <a:cxnLst/>
            <a:rect l="l" t="t" r="r" b="b"/>
            <a:pathLst>
              <a:path w="810895" h="0">
                <a:moveTo>
                  <a:pt x="0" y="0"/>
                </a:moveTo>
                <a:lnTo>
                  <a:pt x="810437" y="0"/>
                </a:lnTo>
              </a:path>
            </a:pathLst>
          </a:custGeom>
          <a:ln w="25400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856630" y="3797795"/>
            <a:ext cx="810895" cy="0"/>
          </a:xfrm>
          <a:custGeom>
            <a:avLst/>
            <a:gdLst/>
            <a:ahLst/>
            <a:cxnLst/>
            <a:rect l="l" t="t" r="r" b="b"/>
            <a:pathLst>
              <a:path w="810895" h="0">
                <a:moveTo>
                  <a:pt x="0" y="0"/>
                </a:moveTo>
                <a:lnTo>
                  <a:pt x="810437" y="0"/>
                </a:lnTo>
              </a:path>
            </a:pathLst>
          </a:custGeom>
          <a:ln w="25400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633855" y="2936087"/>
            <a:ext cx="810895" cy="0"/>
          </a:xfrm>
          <a:custGeom>
            <a:avLst/>
            <a:gdLst/>
            <a:ahLst/>
            <a:cxnLst/>
            <a:rect l="l" t="t" r="r" b="b"/>
            <a:pathLst>
              <a:path w="810895" h="0">
                <a:moveTo>
                  <a:pt x="0" y="0"/>
                </a:moveTo>
                <a:lnTo>
                  <a:pt x="810437" y="0"/>
                </a:lnTo>
              </a:path>
            </a:pathLst>
          </a:custGeom>
          <a:ln w="25400">
            <a:solidFill>
              <a:srgbClr val="FF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220174" y="1743621"/>
            <a:ext cx="134620" cy="414655"/>
          </a:xfrm>
          <a:custGeom>
            <a:avLst/>
            <a:gdLst/>
            <a:ahLst/>
            <a:cxnLst/>
            <a:rect l="l" t="t" r="r" b="b"/>
            <a:pathLst>
              <a:path w="134620" h="414655">
                <a:moveTo>
                  <a:pt x="24523" y="414477"/>
                </a:moveTo>
                <a:lnTo>
                  <a:pt x="0" y="407885"/>
                </a:lnTo>
                <a:lnTo>
                  <a:pt x="109715" y="0"/>
                </a:lnTo>
                <a:lnTo>
                  <a:pt x="134238" y="6591"/>
                </a:lnTo>
                <a:lnTo>
                  <a:pt x="24523" y="414477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655052" y="1876044"/>
            <a:ext cx="699516" cy="6995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808217" y="2529839"/>
            <a:ext cx="1214755" cy="70420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940295" y="2304288"/>
            <a:ext cx="646176" cy="6461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580132" y="4203191"/>
            <a:ext cx="723899" cy="7239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3875" y="1630299"/>
            <a:ext cx="205803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0">
                <a:latin typeface="黑体"/>
                <a:cs typeface="黑体"/>
              </a:rPr>
              <a:t>物理学概</a:t>
            </a:r>
            <a:r>
              <a:rPr dirty="0" sz="3200" spc="5" b="0">
                <a:latin typeface="黑体"/>
                <a:cs typeface="黑体"/>
              </a:rPr>
              <a:t>述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87680">
              <a:lnSpc>
                <a:spcPct val="100000"/>
              </a:lnSpc>
              <a:spcBef>
                <a:spcPts val="100"/>
              </a:spcBef>
            </a:pPr>
            <a:r>
              <a:rPr dirty="0"/>
              <a:t>物理学研究的是力、热、声、光、电、原子等现象</a:t>
            </a:r>
            <a:r>
              <a:rPr dirty="0" spc="-5"/>
              <a:t>。</a:t>
            </a:r>
          </a:p>
          <a:p>
            <a:pPr marL="504190" marR="5080">
              <a:lnSpc>
                <a:spcPct val="151000"/>
              </a:lnSpc>
              <a:spcBef>
                <a:spcPts val="685"/>
              </a:spcBef>
            </a:pPr>
            <a:r>
              <a:rPr dirty="0"/>
              <a:t>物理学研究的是物质基本结构、相互作用和运动规律</a:t>
            </a:r>
            <a:r>
              <a:rPr dirty="0" spc="-5"/>
              <a:t>。 </a:t>
            </a:r>
            <a:r>
              <a:rPr dirty="0"/>
              <a:t>物理学是关于万物之理的学问</a:t>
            </a:r>
            <a:r>
              <a:rPr dirty="0" spc="-5"/>
              <a:t>。</a:t>
            </a:r>
          </a:p>
        </p:txBody>
      </p:sp>
      <p:sp>
        <p:nvSpPr>
          <p:cNvPr id="4" name="object 4"/>
          <p:cNvSpPr/>
          <p:nvPr/>
        </p:nvSpPr>
        <p:spPr>
          <a:xfrm>
            <a:off x="3728783" y="2327719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44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165348" y="2057400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64991" y="2281427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79003" y="3150615"/>
            <a:ext cx="1246505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161925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20</a:t>
            </a:r>
            <a:r>
              <a:rPr dirty="0"/>
              <a:t>世</a:t>
            </a:r>
            <a:r>
              <a:rPr dirty="0" spc="-5"/>
              <a:t>纪 </a:t>
            </a:r>
            <a:r>
              <a:rPr dirty="0"/>
              <a:t>相对</a:t>
            </a:r>
            <a:r>
              <a:rPr dirty="0" spc="-5"/>
              <a:t>论 </a:t>
            </a:r>
            <a:r>
              <a:rPr dirty="0"/>
              <a:t>量子力</a:t>
            </a:r>
            <a:r>
              <a:rPr dirty="0" spc="-5"/>
              <a:t>学</a:t>
            </a:r>
          </a:p>
        </p:txBody>
      </p:sp>
      <p:sp>
        <p:nvSpPr>
          <p:cNvPr id="3" name="object 3"/>
          <p:cNvSpPr/>
          <p:nvPr/>
        </p:nvSpPr>
        <p:spPr>
          <a:xfrm>
            <a:off x="2179320" y="2944367"/>
            <a:ext cx="1824228" cy="1351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747515" y="2574035"/>
            <a:ext cx="2017776" cy="13075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890259" y="2165604"/>
            <a:ext cx="1706880" cy="11734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179320" y="4371340"/>
            <a:ext cx="1687195" cy="162560"/>
          </a:xfrm>
          <a:custGeom>
            <a:avLst/>
            <a:gdLst/>
            <a:ahLst/>
            <a:cxnLst/>
            <a:rect l="l" t="t" r="r" b="b"/>
            <a:pathLst>
              <a:path w="1687195" h="162560">
                <a:moveTo>
                  <a:pt x="0" y="0"/>
                </a:moveTo>
                <a:lnTo>
                  <a:pt x="1687068" y="0"/>
                </a:lnTo>
                <a:lnTo>
                  <a:pt x="1687068" y="162559"/>
                </a:lnTo>
                <a:lnTo>
                  <a:pt x="0" y="162559"/>
                </a:lnTo>
                <a:lnTo>
                  <a:pt x="0" y="0"/>
                </a:lnTo>
                <a:close/>
              </a:path>
            </a:pathLst>
          </a:custGeom>
          <a:solidFill>
            <a:srgbClr val="5B9BD4">
              <a:alpha val="7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179320" y="4533900"/>
            <a:ext cx="163195" cy="850900"/>
          </a:xfrm>
          <a:custGeom>
            <a:avLst/>
            <a:gdLst/>
            <a:ahLst/>
            <a:cxnLst/>
            <a:rect l="l" t="t" r="r" b="b"/>
            <a:pathLst>
              <a:path w="163194" h="850900">
                <a:moveTo>
                  <a:pt x="0" y="0"/>
                </a:moveTo>
                <a:lnTo>
                  <a:pt x="163068" y="0"/>
                </a:lnTo>
                <a:lnTo>
                  <a:pt x="163068" y="850900"/>
                </a:lnTo>
                <a:lnTo>
                  <a:pt x="0" y="850900"/>
                </a:lnTo>
                <a:lnTo>
                  <a:pt x="0" y="0"/>
                </a:lnTo>
                <a:close/>
              </a:path>
            </a:pathLst>
          </a:custGeom>
          <a:solidFill>
            <a:srgbClr val="5B9BD4">
              <a:alpha val="7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173274" y="4364202"/>
            <a:ext cx="1699895" cy="1026794"/>
          </a:xfrm>
          <a:custGeom>
            <a:avLst/>
            <a:gdLst/>
            <a:ahLst/>
            <a:cxnLst/>
            <a:rect l="l" t="t" r="r" b="b"/>
            <a:pathLst>
              <a:path w="1699895" h="1026795">
                <a:moveTo>
                  <a:pt x="176149" y="1026629"/>
                </a:moveTo>
                <a:lnTo>
                  <a:pt x="0" y="1026629"/>
                </a:lnTo>
                <a:lnTo>
                  <a:pt x="0" y="0"/>
                </a:lnTo>
                <a:lnTo>
                  <a:pt x="1699869" y="0"/>
                </a:lnTo>
                <a:lnTo>
                  <a:pt x="1699869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1013929"/>
                </a:lnTo>
                <a:lnTo>
                  <a:pt x="6350" y="1013929"/>
                </a:lnTo>
                <a:lnTo>
                  <a:pt x="12700" y="1020279"/>
                </a:lnTo>
                <a:lnTo>
                  <a:pt x="176149" y="1020279"/>
                </a:lnTo>
                <a:lnTo>
                  <a:pt x="176149" y="1026629"/>
                </a:lnTo>
                <a:close/>
              </a:path>
              <a:path w="1699895" h="1026795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1699895" h="1026795">
                <a:moveTo>
                  <a:pt x="1687169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1687169" y="6350"/>
                </a:lnTo>
                <a:lnTo>
                  <a:pt x="1687169" y="12700"/>
                </a:lnTo>
                <a:close/>
              </a:path>
              <a:path w="1699895" h="1026795">
                <a:moveTo>
                  <a:pt x="1687169" y="169697"/>
                </a:moveTo>
                <a:lnTo>
                  <a:pt x="1687169" y="6350"/>
                </a:lnTo>
                <a:lnTo>
                  <a:pt x="1693519" y="12700"/>
                </a:lnTo>
                <a:lnTo>
                  <a:pt x="1699869" y="12700"/>
                </a:lnTo>
                <a:lnTo>
                  <a:pt x="1699869" y="163347"/>
                </a:lnTo>
                <a:lnTo>
                  <a:pt x="1693519" y="163347"/>
                </a:lnTo>
                <a:lnTo>
                  <a:pt x="1687169" y="169697"/>
                </a:lnTo>
                <a:close/>
              </a:path>
              <a:path w="1699895" h="1026795">
                <a:moveTo>
                  <a:pt x="1699869" y="12700"/>
                </a:moveTo>
                <a:lnTo>
                  <a:pt x="1693519" y="12700"/>
                </a:lnTo>
                <a:lnTo>
                  <a:pt x="1687169" y="6350"/>
                </a:lnTo>
                <a:lnTo>
                  <a:pt x="1699869" y="6350"/>
                </a:lnTo>
                <a:lnTo>
                  <a:pt x="1699869" y="12700"/>
                </a:lnTo>
                <a:close/>
              </a:path>
              <a:path w="1699895" h="1026795">
                <a:moveTo>
                  <a:pt x="163449" y="1020279"/>
                </a:moveTo>
                <a:lnTo>
                  <a:pt x="163449" y="163347"/>
                </a:lnTo>
                <a:lnTo>
                  <a:pt x="1687169" y="163347"/>
                </a:lnTo>
                <a:lnTo>
                  <a:pt x="1687169" y="169697"/>
                </a:lnTo>
                <a:lnTo>
                  <a:pt x="176149" y="169697"/>
                </a:lnTo>
                <a:lnTo>
                  <a:pt x="169799" y="176047"/>
                </a:lnTo>
                <a:lnTo>
                  <a:pt x="176149" y="176047"/>
                </a:lnTo>
                <a:lnTo>
                  <a:pt x="176149" y="1013929"/>
                </a:lnTo>
                <a:lnTo>
                  <a:pt x="169799" y="1013929"/>
                </a:lnTo>
                <a:lnTo>
                  <a:pt x="163449" y="1020279"/>
                </a:lnTo>
                <a:close/>
              </a:path>
              <a:path w="1699895" h="1026795">
                <a:moveTo>
                  <a:pt x="1699869" y="176047"/>
                </a:moveTo>
                <a:lnTo>
                  <a:pt x="176149" y="176047"/>
                </a:lnTo>
                <a:lnTo>
                  <a:pt x="176149" y="169697"/>
                </a:lnTo>
                <a:lnTo>
                  <a:pt x="1687169" y="169697"/>
                </a:lnTo>
                <a:lnTo>
                  <a:pt x="1693519" y="163347"/>
                </a:lnTo>
                <a:lnTo>
                  <a:pt x="1699869" y="163347"/>
                </a:lnTo>
                <a:lnTo>
                  <a:pt x="1699869" y="176047"/>
                </a:lnTo>
                <a:close/>
              </a:path>
              <a:path w="1699895" h="1026795">
                <a:moveTo>
                  <a:pt x="176149" y="176047"/>
                </a:moveTo>
                <a:lnTo>
                  <a:pt x="169799" y="176047"/>
                </a:lnTo>
                <a:lnTo>
                  <a:pt x="176149" y="169697"/>
                </a:lnTo>
                <a:lnTo>
                  <a:pt x="176149" y="176047"/>
                </a:lnTo>
                <a:close/>
              </a:path>
              <a:path w="1699895" h="1026795">
                <a:moveTo>
                  <a:pt x="12700" y="1020279"/>
                </a:moveTo>
                <a:lnTo>
                  <a:pt x="6350" y="1013929"/>
                </a:lnTo>
                <a:lnTo>
                  <a:pt x="12700" y="1013929"/>
                </a:lnTo>
                <a:lnTo>
                  <a:pt x="12700" y="1020279"/>
                </a:lnTo>
                <a:close/>
              </a:path>
              <a:path w="1699895" h="1026795">
                <a:moveTo>
                  <a:pt x="163449" y="1020279"/>
                </a:moveTo>
                <a:lnTo>
                  <a:pt x="12700" y="1020279"/>
                </a:lnTo>
                <a:lnTo>
                  <a:pt x="12700" y="1013929"/>
                </a:lnTo>
                <a:lnTo>
                  <a:pt x="163449" y="1013929"/>
                </a:lnTo>
                <a:lnTo>
                  <a:pt x="163449" y="1020279"/>
                </a:lnTo>
                <a:close/>
              </a:path>
              <a:path w="1699895" h="1026795">
                <a:moveTo>
                  <a:pt x="176149" y="1020279"/>
                </a:moveTo>
                <a:lnTo>
                  <a:pt x="163449" y="1020279"/>
                </a:lnTo>
                <a:lnTo>
                  <a:pt x="169799" y="1013929"/>
                </a:lnTo>
                <a:lnTo>
                  <a:pt x="176149" y="1013929"/>
                </a:lnTo>
                <a:lnTo>
                  <a:pt x="176149" y="102027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484793" y="4430724"/>
            <a:ext cx="1246505" cy="980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61925">
              <a:lnSpc>
                <a:spcPct val="130600"/>
              </a:lnSpc>
              <a:spcBef>
                <a:spcPts val="95"/>
              </a:spcBef>
            </a:pPr>
            <a:r>
              <a:rPr dirty="0" sz="2400" spc="-5" b="1">
                <a:latin typeface="华文楷体"/>
                <a:cs typeface="华文楷体"/>
              </a:rPr>
              <a:t>17</a:t>
            </a:r>
            <a:r>
              <a:rPr dirty="0" sz="2400" b="1">
                <a:latin typeface="华文楷体"/>
                <a:cs typeface="华文楷体"/>
              </a:rPr>
              <a:t>世</a:t>
            </a:r>
            <a:r>
              <a:rPr dirty="0" sz="2400" spc="-5" b="1">
                <a:latin typeface="华文楷体"/>
                <a:cs typeface="华文楷体"/>
              </a:rPr>
              <a:t>纪 </a:t>
            </a:r>
            <a:r>
              <a:rPr dirty="0" sz="2400" b="1">
                <a:latin typeface="华文楷体"/>
                <a:cs typeface="华文楷体"/>
              </a:rPr>
              <a:t>经典力</a:t>
            </a:r>
            <a:r>
              <a:rPr dirty="0" sz="2400" spc="-5" b="1">
                <a:latin typeface="华文楷体"/>
                <a:cs typeface="华文楷体"/>
              </a:rPr>
              <a:t>学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44696" y="3909059"/>
            <a:ext cx="1687195" cy="162560"/>
          </a:xfrm>
          <a:custGeom>
            <a:avLst/>
            <a:gdLst/>
            <a:ahLst/>
            <a:cxnLst/>
            <a:rect l="l" t="t" r="r" b="b"/>
            <a:pathLst>
              <a:path w="1687195" h="162560">
                <a:moveTo>
                  <a:pt x="0" y="0"/>
                </a:moveTo>
                <a:lnTo>
                  <a:pt x="1687067" y="0"/>
                </a:lnTo>
                <a:lnTo>
                  <a:pt x="1687067" y="162560"/>
                </a:lnTo>
                <a:lnTo>
                  <a:pt x="0" y="162560"/>
                </a:lnTo>
                <a:lnTo>
                  <a:pt x="0" y="0"/>
                </a:lnTo>
                <a:close/>
              </a:path>
            </a:pathLst>
          </a:custGeom>
          <a:solidFill>
            <a:srgbClr val="5B9BD4">
              <a:alpha val="7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044696" y="4071620"/>
            <a:ext cx="163195" cy="850900"/>
          </a:xfrm>
          <a:custGeom>
            <a:avLst/>
            <a:gdLst/>
            <a:ahLst/>
            <a:cxnLst/>
            <a:rect l="l" t="t" r="r" b="b"/>
            <a:pathLst>
              <a:path w="163195" h="850900">
                <a:moveTo>
                  <a:pt x="0" y="0"/>
                </a:moveTo>
                <a:lnTo>
                  <a:pt x="163067" y="0"/>
                </a:lnTo>
                <a:lnTo>
                  <a:pt x="163067" y="850900"/>
                </a:lnTo>
                <a:lnTo>
                  <a:pt x="0" y="850900"/>
                </a:lnTo>
                <a:lnTo>
                  <a:pt x="0" y="0"/>
                </a:lnTo>
                <a:close/>
              </a:path>
            </a:pathLst>
          </a:custGeom>
          <a:solidFill>
            <a:srgbClr val="5B9BD4">
              <a:alpha val="7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037952" y="3902786"/>
            <a:ext cx="1699895" cy="1026794"/>
          </a:xfrm>
          <a:custGeom>
            <a:avLst/>
            <a:gdLst/>
            <a:ahLst/>
            <a:cxnLst/>
            <a:rect l="l" t="t" r="r" b="b"/>
            <a:pathLst>
              <a:path w="1699895" h="1026795">
                <a:moveTo>
                  <a:pt x="176149" y="1026629"/>
                </a:moveTo>
                <a:lnTo>
                  <a:pt x="0" y="1026629"/>
                </a:lnTo>
                <a:lnTo>
                  <a:pt x="0" y="0"/>
                </a:lnTo>
                <a:lnTo>
                  <a:pt x="1699869" y="0"/>
                </a:lnTo>
                <a:lnTo>
                  <a:pt x="1699869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1013929"/>
                </a:lnTo>
                <a:lnTo>
                  <a:pt x="6350" y="1013929"/>
                </a:lnTo>
                <a:lnTo>
                  <a:pt x="12700" y="1020279"/>
                </a:lnTo>
                <a:lnTo>
                  <a:pt x="176149" y="1020279"/>
                </a:lnTo>
                <a:lnTo>
                  <a:pt x="176149" y="1026629"/>
                </a:lnTo>
                <a:close/>
              </a:path>
              <a:path w="1699895" h="1026795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1699895" h="1026795">
                <a:moveTo>
                  <a:pt x="1687169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1687169" y="6350"/>
                </a:lnTo>
                <a:lnTo>
                  <a:pt x="1687169" y="12700"/>
                </a:lnTo>
                <a:close/>
              </a:path>
              <a:path w="1699895" h="1026795">
                <a:moveTo>
                  <a:pt x="1687169" y="169697"/>
                </a:moveTo>
                <a:lnTo>
                  <a:pt x="1687169" y="6350"/>
                </a:lnTo>
                <a:lnTo>
                  <a:pt x="1693519" y="12700"/>
                </a:lnTo>
                <a:lnTo>
                  <a:pt x="1699869" y="12700"/>
                </a:lnTo>
                <a:lnTo>
                  <a:pt x="1699869" y="163347"/>
                </a:lnTo>
                <a:lnTo>
                  <a:pt x="1693519" y="163347"/>
                </a:lnTo>
                <a:lnTo>
                  <a:pt x="1687169" y="169697"/>
                </a:lnTo>
                <a:close/>
              </a:path>
              <a:path w="1699895" h="1026795">
                <a:moveTo>
                  <a:pt x="1699869" y="12700"/>
                </a:moveTo>
                <a:lnTo>
                  <a:pt x="1693519" y="12700"/>
                </a:lnTo>
                <a:lnTo>
                  <a:pt x="1687169" y="6350"/>
                </a:lnTo>
                <a:lnTo>
                  <a:pt x="1699869" y="6350"/>
                </a:lnTo>
                <a:lnTo>
                  <a:pt x="1699869" y="12700"/>
                </a:lnTo>
                <a:close/>
              </a:path>
              <a:path w="1699895" h="1026795">
                <a:moveTo>
                  <a:pt x="163449" y="1020279"/>
                </a:moveTo>
                <a:lnTo>
                  <a:pt x="163449" y="163347"/>
                </a:lnTo>
                <a:lnTo>
                  <a:pt x="1687169" y="163347"/>
                </a:lnTo>
                <a:lnTo>
                  <a:pt x="1687169" y="169697"/>
                </a:lnTo>
                <a:lnTo>
                  <a:pt x="176149" y="169697"/>
                </a:lnTo>
                <a:lnTo>
                  <a:pt x="169799" y="176047"/>
                </a:lnTo>
                <a:lnTo>
                  <a:pt x="176149" y="176047"/>
                </a:lnTo>
                <a:lnTo>
                  <a:pt x="176149" y="1013929"/>
                </a:lnTo>
                <a:lnTo>
                  <a:pt x="169799" y="1013929"/>
                </a:lnTo>
                <a:lnTo>
                  <a:pt x="163449" y="1020279"/>
                </a:lnTo>
                <a:close/>
              </a:path>
              <a:path w="1699895" h="1026795">
                <a:moveTo>
                  <a:pt x="1699869" y="176047"/>
                </a:moveTo>
                <a:lnTo>
                  <a:pt x="176149" y="176047"/>
                </a:lnTo>
                <a:lnTo>
                  <a:pt x="176149" y="169697"/>
                </a:lnTo>
                <a:lnTo>
                  <a:pt x="1687169" y="169697"/>
                </a:lnTo>
                <a:lnTo>
                  <a:pt x="1693519" y="163347"/>
                </a:lnTo>
                <a:lnTo>
                  <a:pt x="1699869" y="163347"/>
                </a:lnTo>
                <a:lnTo>
                  <a:pt x="1699869" y="176047"/>
                </a:lnTo>
                <a:close/>
              </a:path>
              <a:path w="1699895" h="1026795">
                <a:moveTo>
                  <a:pt x="176149" y="176047"/>
                </a:moveTo>
                <a:lnTo>
                  <a:pt x="169799" y="176047"/>
                </a:lnTo>
                <a:lnTo>
                  <a:pt x="176149" y="169697"/>
                </a:lnTo>
                <a:lnTo>
                  <a:pt x="176149" y="176047"/>
                </a:lnTo>
                <a:close/>
              </a:path>
              <a:path w="1699895" h="1026795">
                <a:moveTo>
                  <a:pt x="12700" y="1020279"/>
                </a:moveTo>
                <a:lnTo>
                  <a:pt x="6350" y="1013929"/>
                </a:lnTo>
                <a:lnTo>
                  <a:pt x="12700" y="1013929"/>
                </a:lnTo>
                <a:lnTo>
                  <a:pt x="12700" y="1020279"/>
                </a:lnTo>
                <a:close/>
              </a:path>
              <a:path w="1699895" h="1026795">
                <a:moveTo>
                  <a:pt x="163449" y="1020279"/>
                </a:moveTo>
                <a:lnTo>
                  <a:pt x="12700" y="1020279"/>
                </a:lnTo>
                <a:lnTo>
                  <a:pt x="12700" y="1013929"/>
                </a:lnTo>
                <a:lnTo>
                  <a:pt x="163449" y="1013929"/>
                </a:lnTo>
                <a:lnTo>
                  <a:pt x="163449" y="1020279"/>
                </a:lnTo>
                <a:close/>
              </a:path>
              <a:path w="1699895" h="1026795">
                <a:moveTo>
                  <a:pt x="176149" y="1020279"/>
                </a:moveTo>
                <a:lnTo>
                  <a:pt x="163449" y="1020279"/>
                </a:lnTo>
                <a:lnTo>
                  <a:pt x="169799" y="1013929"/>
                </a:lnTo>
                <a:lnTo>
                  <a:pt x="176149" y="1013929"/>
                </a:lnTo>
                <a:lnTo>
                  <a:pt x="176149" y="102027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501857" y="3969308"/>
            <a:ext cx="941069" cy="980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9525">
              <a:lnSpc>
                <a:spcPct val="130600"/>
              </a:lnSpc>
              <a:spcBef>
                <a:spcPts val="95"/>
              </a:spcBef>
            </a:pPr>
            <a:r>
              <a:rPr dirty="0" sz="2400" spc="-5" b="1">
                <a:latin typeface="华文楷体"/>
                <a:cs typeface="华文楷体"/>
              </a:rPr>
              <a:t>18</a:t>
            </a:r>
            <a:r>
              <a:rPr dirty="0" sz="2400" b="1">
                <a:latin typeface="华文楷体"/>
                <a:cs typeface="华文楷体"/>
              </a:rPr>
              <a:t>世</a:t>
            </a:r>
            <a:r>
              <a:rPr dirty="0" sz="2400" spc="-5" b="1">
                <a:latin typeface="华文楷体"/>
                <a:cs typeface="华文楷体"/>
              </a:rPr>
              <a:t>纪 </a:t>
            </a:r>
            <a:r>
              <a:rPr dirty="0" sz="2400" b="1">
                <a:latin typeface="华文楷体"/>
                <a:cs typeface="华文楷体"/>
              </a:rPr>
              <a:t>热力</a:t>
            </a:r>
            <a:r>
              <a:rPr dirty="0" sz="2400" spc="-5" b="1">
                <a:latin typeface="华文楷体"/>
                <a:cs typeface="华文楷体"/>
              </a:rPr>
              <a:t>学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908547" y="3446779"/>
            <a:ext cx="1687195" cy="163830"/>
          </a:xfrm>
          <a:custGeom>
            <a:avLst/>
            <a:gdLst/>
            <a:ahLst/>
            <a:cxnLst/>
            <a:rect l="l" t="t" r="r" b="b"/>
            <a:pathLst>
              <a:path w="1687195" h="163829">
                <a:moveTo>
                  <a:pt x="0" y="0"/>
                </a:moveTo>
                <a:lnTo>
                  <a:pt x="1687068" y="0"/>
                </a:lnTo>
                <a:lnTo>
                  <a:pt x="1687068" y="163829"/>
                </a:lnTo>
                <a:lnTo>
                  <a:pt x="0" y="163829"/>
                </a:lnTo>
                <a:lnTo>
                  <a:pt x="0" y="0"/>
                </a:lnTo>
                <a:close/>
              </a:path>
            </a:pathLst>
          </a:custGeom>
          <a:solidFill>
            <a:srgbClr val="5B9BD4">
              <a:alpha val="7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908547" y="3610609"/>
            <a:ext cx="165100" cy="852169"/>
          </a:xfrm>
          <a:custGeom>
            <a:avLst/>
            <a:gdLst/>
            <a:ahLst/>
            <a:cxnLst/>
            <a:rect l="l" t="t" r="r" b="b"/>
            <a:pathLst>
              <a:path w="165100" h="852170">
                <a:moveTo>
                  <a:pt x="0" y="0"/>
                </a:moveTo>
                <a:lnTo>
                  <a:pt x="164591" y="0"/>
                </a:lnTo>
                <a:lnTo>
                  <a:pt x="164591" y="852170"/>
                </a:lnTo>
                <a:lnTo>
                  <a:pt x="0" y="852170"/>
                </a:lnTo>
                <a:lnTo>
                  <a:pt x="0" y="0"/>
                </a:lnTo>
                <a:close/>
              </a:path>
            </a:pathLst>
          </a:custGeom>
          <a:solidFill>
            <a:srgbClr val="5B9BD4">
              <a:alpha val="7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902617" y="3441369"/>
            <a:ext cx="1699895" cy="1026794"/>
          </a:xfrm>
          <a:custGeom>
            <a:avLst/>
            <a:gdLst/>
            <a:ahLst/>
            <a:cxnLst/>
            <a:rect l="l" t="t" r="r" b="b"/>
            <a:pathLst>
              <a:path w="1699895" h="1026795">
                <a:moveTo>
                  <a:pt x="176148" y="1026642"/>
                </a:moveTo>
                <a:lnTo>
                  <a:pt x="0" y="1026642"/>
                </a:lnTo>
                <a:lnTo>
                  <a:pt x="0" y="0"/>
                </a:lnTo>
                <a:lnTo>
                  <a:pt x="1699869" y="0"/>
                </a:lnTo>
                <a:lnTo>
                  <a:pt x="1699869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1013942"/>
                </a:lnTo>
                <a:lnTo>
                  <a:pt x="6350" y="1013942"/>
                </a:lnTo>
                <a:lnTo>
                  <a:pt x="12700" y="1020292"/>
                </a:lnTo>
                <a:lnTo>
                  <a:pt x="176148" y="1020292"/>
                </a:lnTo>
                <a:lnTo>
                  <a:pt x="176148" y="1026642"/>
                </a:lnTo>
                <a:close/>
              </a:path>
              <a:path w="1699895" h="1026795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1699895" h="1026795">
                <a:moveTo>
                  <a:pt x="1687169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1687169" y="6350"/>
                </a:lnTo>
                <a:lnTo>
                  <a:pt x="1687169" y="12700"/>
                </a:lnTo>
                <a:close/>
              </a:path>
              <a:path w="1699895" h="1026795">
                <a:moveTo>
                  <a:pt x="1687169" y="169697"/>
                </a:moveTo>
                <a:lnTo>
                  <a:pt x="1687169" y="6350"/>
                </a:lnTo>
                <a:lnTo>
                  <a:pt x="1693519" y="12700"/>
                </a:lnTo>
                <a:lnTo>
                  <a:pt x="1699869" y="12700"/>
                </a:lnTo>
                <a:lnTo>
                  <a:pt x="1699869" y="163347"/>
                </a:lnTo>
                <a:lnTo>
                  <a:pt x="1693519" y="163347"/>
                </a:lnTo>
                <a:lnTo>
                  <a:pt x="1687169" y="169697"/>
                </a:lnTo>
                <a:close/>
              </a:path>
              <a:path w="1699895" h="1026795">
                <a:moveTo>
                  <a:pt x="1699869" y="12700"/>
                </a:moveTo>
                <a:lnTo>
                  <a:pt x="1693519" y="12700"/>
                </a:lnTo>
                <a:lnTo>
                  <a:pt x="1687169" y="6350"/>
                </a:lnTo>
                <a:lnTo>
                  <a:pt x="1699869" y="6350"/>
                </a:lnTo>
                <a:lnTo>
                  <a:pt x="1699869" y="12700"/>
                </a:lnTo>
                <a:close/>
              </a:path>
              <a:path w="1699895" h="1026795">
                <a:moveTo>
                  <a:pt x="163448" y="1020292"/>
                </a:moveTo>
                <a:lnTo>
                  <a:pt x="163448" y="163347"/>
                </a:lnTo>
                <a:lnTo>
                  <a:pt x="1687169" y="163347"/>
                </a:lnTo>
                <a:lnTo>
                  <a:pt x="1687169" y="169697"/>
                </a:lnTo>
                <a:lnTo>
                  <a:pt x="176148" y="169697"/>
                </a:lnTo>
                <a:lnTo>
                  <a:pt x="169798" y="176047"/>
                </a:lnTo>
                <a:lnTo>
                  <a:pt x="176148" y="176047"/>
                </a:lnTo>
                <a:lnTo>
                  <a:pt x="176148" y="1013942"/>
                </a:lnTo>
                <a:lnTo>
                  <a:pt x="169798" y="1013942"/>
                </a:lnTo>
                <a:lnTo>
                  <a:pt x="163448" y="1020292"/>
                </a:lnTo>
                <a:close/>
              </a:path>
              <a:path w="1699895" h="1026795">
                <a:moveTo>
                  <a:pt x="1699869" y="176047"/>
                </a:moveTo>
                <a:lnTo>
                  <a:pt x="176148" y="176047"/>
                </a:lnTo>
                <a:lnTo>
                  <a:pt x="176148" y="169697"/>
                </a:lnTo>
                <a:lnTo>
                  <a:pt x="1687169" y="169697"/>
                </a:lnTo>
                <a:lnTo>
                  <a:pt x="1693519" y="163347"/>
                </a:lnTo>
                <a:lnTo>
                  <a:pt x="1699869" y="163347"/>
                </a:lnTo>
                <a:lnTo>
                  <a:pt x="1699869" y="176047"/>
                </a:lnTo>
                <a:close/>
              </a:path>
              <a:path w="1699895" h="1026795">
                <a:moveTo>
                  <a:pt x="176148" y="176047"/>
                </a:moveTo>
                <a:lnTo>
                  <a:pt x="169798" y="176047"/>
                </a:lnTo>
                <a:lnTo>
                  <a:pt x="176148" y="169697"/>
                </a:lnTo>
                <a:lnTo>
                  <a:pt x="176148" y="176047"/>
                </a:lnTo>
                <a:close/>
              </a:path>
              <a:path w="1699895" h="1026795">
                <a:moveTo>
                  <a:pt x="12700" y="1020292"/>
                </a:moveTo>
                <a:lnTo>
                  <a:pt x="6350" y="1013942"/>
                </a:lnTo>
                <a:lnTo>
                  <a:pt x="12700" y="1013942"/>
                </a:lnTo>
                <a:lnTo>
                  <a:pt x="12700" y="1020292"/>
                </a:lnTo>
                <a:close/>
              </a:path>
              <a:path w="1699895" h="1026795">
                <a:moveTo>
                  <a:pt x="163448" y="1020292"/>
                </a:moveTo>
                <a:lnTo>
                  <a:pt x="12700" y="1020292"/>
                </a:lnTo>
                <a:lnTo>
                  <a:pt x="12700" y="1013942"/>
                </a:lnTo>
                <a:lnTo>
                  <a:pt x="163448" y="1013942"/>
                </a:lnTo>
                <a:lnTo>
                  <a:pt x="163448" y="1020292"/>
                </a:lnTo>
                <a:close/>
              </a:path>
              <a:path w="1699895" h="1026795">
                <a:moveTo>
                  <a:pt x="176148" y="1020292"/>
                </a:moveTo>
                <a:lnTo>
                  <a:pt x="163448" y="1020292"/>
                </a:lnTo>
                <a:lnTo>
                  <a:pt x="169798" y="1013942"/>
                </a:lnTo>
                <a:lnTo>
                  <a:pt x="176148" y="1013942"/>
                </a:lnTo>
                <a:lnTo>
                  <a:pt x="176148" y="1020292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366535" y="3507892"/>
            <a:ext cx="941069" cy="980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9525">
              <a:lnSpc>
                <a:spcPct val="130600"/>
              </a:lnSpc>
              <a:spcBef>
                <a:spcPts val="95"/>
              </a:spcBef>
            </a:pPr>
            <a:r>
              <a:rPr dirty="0" sz="2400" spc="-5" b="1">
                <a:latin typeface="华文楷体"/>
                <a:cs typeface="华文楷体"/>
              </a:rPr>
              <a:t>19</a:t>
            </a:r>
            <a:r>
              <a:rPr dirty="0" sz="2400" b="1">
                <a:latin typeface="华文楷体"/>
                <a:cs typeface="华文楷体"/>
              </a:rPr>
              <a:t>世</a:t>
            </a:r>
            <a:r>
              <a:rPr dirty="0" sz="2400" spc="-5" b="1">
                <a:latin typeface="华文楷体"/>
                <a:cs typeface="华文楷体"/>
              </a:rPr>
              <a:t>纪 </a:t>
            </a:r>
            <a:r>
              <a:rPr dirty="0" sz="2400" b="1">
                <a:latin typeface="华文楷体"/>
                <a:cs typeface="华文楷体"/>
              </a:rPr>
              <a:t>电磁</a:t>
            </a:r>
            <a:r>
              <a:rPr dirty="0" sz="2400" spc="-5" b="1">
                <a:latin typeface="华文楷体"/>
                <a:cs typeface="华文楷体"/>
              </a:rPr>
              <a:t>学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773923" y="2987039"/>
            <a:ext cx="1687195" cy="162560"/>
          </a:xfrm>
          <a:custGeom>
            <a:avLst/>
            <a:gdLst/>
            <a:ahLst/>
            <a:cxnLst/>
            <a:rect l="l" t="t" r="r" b="b"/>
            <a:pathLst>
              <a:path w="1687195" h="162560">
                <a:moveTo>
                  <a:pt x="0" y="0"/>
                </a:moveTo>
                <a:lnTo>
                  <a:pt x="1687068" y="0"/>
                </a:lnTo>
                <a:lnTo>
                  <a:pt x="1687068" y="162559"/>
                </a:lnTo>
                <a:lnTo>
                  <a:pt x="0" y="162559"/>
                </a:lnTo>
                <a:lnTo>
                  <a:pt x="0" y="0"/>
                </a:lnTo>
                <a:close/>
              </a:path>
            </a:pathLst>
          </a:custGeom>
          <a:solidFill>
            <a:srgbClr val="5B9BD4">
              <a:alpha val="7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773923" y="3149600"/>
            <a:ext cx="163195" cy="850900"/>
          </a:xfrm>
          <a:custGeom>
            <a:avLst/>
            <a:gdLst/>
            <a:ahLst/>
            <a:cxnLst/>
            <a:rect l="l" t="t" r="r" b="b"/>
            <a:pathLst>
              <a:path w="163195" h="850900">
                <a:moveTo>
                  <a:pt x="0" y="0"/>
                </a:moveTo>
                <a:lnTo>
                  <a:pt x="163068" y="0"/>
                </a:lnTo>
                <a:lnTo>
                  <a:pt x="163068" y="850900"/>
                </a:lnTo>
                <a:lnTo>
                  <a:pt x="0" y="850900"/>
                </a:lnTo>
                <a:lnTo>
                  <a:pt x="0" y="0"/>
                </a:lnTo>
                <a:close/>
              </a:path>
            </a:pathLst>
          </a:custGeom>
          <a:solidFill>
            <a:srgbClr val="5B9BD4">
              <a:alpha val="7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767294" y="2979953"/>
            <a:ext cx="1699895" cy="1026794"/>
          </a:xfrm>
          <a:custGeom>
            <a:avLst/>
            <a:gdLst/>
            <a:ahLst/>
            <a:cxnLst/>
            <a:rect l="l" t="t" r="r" b="b"/>
            <a:pathLst>
              <a:path w="1699895" h="1026795">
                <a:moveTo>
                  <a:pt x="176149" y="1026642"/>
                </a:moveTo>
                <a:lnTo>
                  <a:pt x="0" y="1026642"/>
                </a:lnTo>
                <a:lnTo>
                  <a:pt x="0" y="0"/>
                </a:lnTo>
                <a:lnTo>
                  <a:pt x="1699856" y="0"/>
                </a:lnTo>
                <a:lnTo>
                  <a:pt x="1699856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1013942"/>
                </a:lnTo>
                <a:lnTo>
                  <a:pt x="6350" y="1013942"/>
                </a:lnTo>
                <a:lnTo>
                  <a:pt x="12700" y="1020292"/>
                </a:lnTo>
                <a:lnTo>
                  <a:pt x="176149" y="1020292"/>
                </a:lnTo>
                <a:lnTo>
                  <a:pt x="176149" y="1026642"/>
                </a:lnTo>
                <a:close/>
              </a:path>
              <a:path w="1699895" h="1026795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1699895" h="1026795">
                <a:moveTo>
                  <a:pt x="1687156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1687156" y="6350"/>
                </a:lnTo>
                <a:lnTo>
                  <a:pt x="1687156" y="12700"/>
                </a:lnTo>
                <a:close/>
              </a:path>
              <a:path w="1699895" h="1026795">
                <a:moveTo>
                  <a:pt x="1687156" y="169697"/>
                </a:moveTo>
                <a:lnTo>
                  <a:pt x="1687156" y="6350"/>
                </a:lnTo>
                <a:lnTo>
                  <a:pt x="1693506" y="12700"/>
                </a:lnTo>
                <a:lnTo>
                  <a:pt x="1699856" y="12700"/>
                </a:lnTo>
                <a:lnTo>
                  <a:pt x="1699856" y="163347"/>
                </a:lnTo>
                <a:lnTo>
                  <a:pt x="1693506" y="163347"/>
                </a:lnTo>
                <a:lnTo>
                  <a:pt x="1687156" y="169697"/>
                </a:lnTo>
                <a:close/>
              </a:path>
              <a:path w="1699895" h="1026795">
                <a:moveTo>
                  <a:pt x="1699856" y="12700"/>
                </a:moveTo>
                <a:lnTo>
                  <a:pt x="1693506" y="12700"/>
                </a:lnTo>
                <a:lnTo>
                  <a:pt x="1687156" y="6350"/>
                </a:lnTo>
                <a:lnTo>
                  <a:pt x="1699856" y="6350"/>
                </a:lnTo>
                <a:lnTo>
                  <a:pt x="1699856" y="12700"/>
                </a:lnTo>
                <a:close/>
              </a:path>
              <a:path w="1699895" h="1026795">
                <a:moveTo>
                  <a:pt x="163449" y="1020292"/>
                </a:moveTo>
                <a:lnTo>
                  <a:pt x="163449" y="163347"/>
                </a:lnTo>
                <a:lnTo>
                  <a:pt x="1687156" y="163347"/>
                </a:lnTo>
                <a:lnTo>
                  <a:pt x="1687156" y="169697"/>
                </a:lnTo>
                <a:lnTo>
                  <a:pt x="176149" y="169697"/>
                </a:lnTo>
                <a:lnTo>
                  <a:pt x="169799" y="176047"/>
                </a:lnTo>
                <a:lnTo>
                  <a:pt x="176149" y="176047"/>
                </a:lnTo>
                <a:lnTo>
                  <a:pt x="176149" y="1013942"/>
                </a:lnTo>
                <a:lnTo>
                  <a:pt x="169799" y="1013942"/>
                </a:lnTo>
                <a:lnTo>
                  <a:pt x="163449" y="1020292"/>
                </a:lnTo>
                <a:close/>
              </a:path>
              <a:path w="1699895" h="1026795">
                <a:moveTo>
                  <a:pt x="1699856" y="176047"/>
                </a:moveTo>
                <a:lnTo>
                  <a:pt x="176149" y="176047"/>
                </a:lnTo>
                <a:lnTo>
                  <a:pt x="176149" y="169697"/>
                </a:lnTo>
                <a:lnTo>
                  <a:pt x="1687156" y="169697"/>
                </a:lnTo>
                <a:lnTo>
                  <a:pt x="1693506" y="163347"/>
                </a:lnTo>
                <a:lnTo>
                  <a:pt x="1699856" y="163347"/>
                </a:lnTo>
                <a:lnTo>
                  <a:pt x="1699856" y="176047"/>
                </a:lnTo>
                <a:close/>
              </a:path>
              <a:path w="1699895" h="1026795">
                <a:moveTo>
                  <a:pt x="176149" y="176047"/>
                </a:moveTo>
                <a:lnTo>
                  <a:pt x="169799" y="176047"/>
                </a:lnTo>
                <a:lnTo>
                  <a:pt x="176149" y="169697"/>
                </a:lnTo>
                <a:lnTo>
                  <a:pt x="176149" y="176047"/>
                </a:lnTo>
                <a:close/>
              </a:path>
              <a:path w="1699895" h="1026795">
                <a:moveTo>
                  <a:pt x="12700" y="1020292"/>
                </a:moveTo>
                <a:lnTo>
                  <a:pt x="6350" y="1013942"/>
                </a:lnTo>
                <a:lnTo>
                  <a:pt x="12700" y="1013942"/>
                </a:lnTo>
                <a:lnTo>
                  <a:pt x="12700" y="1020292"/>
                </a:lnTo>
                <a:close/>
              </a:path>
              <a:path w="1699895" h="1026795">
                <a:moveTo>
                  <a:pt x="163449" y="1020292"/>
                </a:moveTo>
                <a:lnTo>
                  <a:pt x="12700" y="1020292"/>
                </a:lnTo>
                <a:lnTo>
                  <a:pt x="12700" y="1013942"/>
                </a:lnTo>
                <a:lnTo>
                  <a:pt x="163449" y="1013942"/>
                </a:lnTo>
                <a:lnTo>
                  <a:pt x="163449" y="1020292"/>
                </a:lnTo>
                <a:close/>
              </a:path>
              <a:path w="1699895" h="1026795">
                <a:moveTo>
                  <a:pt x="176149" y="1020292"/>
                </a:moveTo>
                <a:lnTo>
                  <a:pt x="163449" y="1020292"/>
                </a:lnTo>
                <a:lnTo>
                  <a:pt x="169799" y="1013942"/>
                </a:lnTo>
                <a:lnTo>
                  <a:pt x="176149" y="1013942"/>
                </a:lnTo>
                <a:lnTo>
                  <a:pt x="176149" y="1020292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816595" y="1709927"/>
            <a:ext cx="1653540" cy="12329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9258" y="1512049"/>
            <a:ext cx="1550365" cy="13416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82174" y="1505699"/>
            <a:ext cx="1564640" cy="1354455"/>
          </a:xfrm>
          <a:custGeom>
            <a:avLst/>
            <a:gdLst/>
            <a:ahLst/>
            <a:cxnLst/>
            <a:rect l="l" t="t" r="r" b="b"/>
            <a:pathLst>
              <a:path w="1564640" h="1354455">
                <a:moveTo>
                  <a:pt x="1228696" y="1354366"/>
                </a:moveTo>
                <a:lnTo>
                  <a:pt x="335848" y="1354366"/>
                </a:lnTo>
                <a:lnTo>
                  <a:pt x="0" y="677183"/>
                </a:lnTo>
                <a:lnTo>
                  <a:pt x="335848" y="0"/>
                </a:lnTo>
                <a:lnTo>
                  <a:pt x="1228696" y="0"/>
                </a:lnTo>
                <a:lnTo>
                  <a:pt x="1233244" y="9169"/>
                </a:lnTo>
                <a:lnTo>
                  <a:pt x="345474" y="9169"/>
                </a:lnTo>
                <a:lnTo>
                  <a:pt x="339785" y="12700"/>
                </a:lnTo>
                <a:lnTo>
                  <a:pt x="343723" y="12700"/>
                </a:lnTo>
                <a:lnTo>
                  <a:pt x="15575" y="674357"/>
                </a:lnTo>
                <a:lnTo>
                  <a:pt x="12773" y="674357"/>
                </a:lnTo>
                <a:lnTo>
                  <a:pt x="12773" y="680008"/>
                </a:lnTo>
                <a:lnTo>
                  <a:pt x="15575" y="680008"/>
                </a:lnTo>
                <a:lnTo>
                  <a:pt x="343723" y="1341666"/>
                </a:lnTo>
                <a:lnTo>
                  <a:pt x="339785" y="1341666"/>
                </a:lnTo>
                <a:lnTo>
                  <a:pt x="345474" y="1345196"/>
                </a:lnTo>
                <a:lnTo>
                  <a:pt x="1233244" y="1345196"/>
                </a:lnTo>
                <a:lnTo>
                  <a:pt x="1228696" y="1354366"/>
                </a:lnTo>
                <a:close/>
              </a:path>
              <a:path w="1564640" h="1354455">
                <a:moveTo>
                  <a:pt x="343723" y="12700"/>
                </a:moveTo>
                <a:lnTo>
                  <a:pt x="339785" y="12700"/>
                </a:lnTo>
                <a:lnTo>
                  <a:pt x="345474" y="9169"/>
                </a:lnTo>
                <a:lnTo>
                  <a:pt x="343723" y="12700"/>
                </a:lnTo>
                <a:close/>
              </a:path>
              <a:path w="1564640" h="1354455">
                <a:moveTo>
                  <a:pt x="1220808" y="12700"/>
                </a:moveTo>
                <a:lnTo>
                  <a:pt x="343723" y="12700"/>
                </a:lnTo>
                <a:lnTo>
                  <a:pt x="345474" y="9169"/>
                </a:lnTo>
                <a:lnTo>
                  <a:pt x="1219057" y="9169"/>
                </a:lnTo>
                <a:lnTo>
                  <a:pt x="1220808" y="12700"/>
                </a:lnTo>
                <a:close/>
              </a:path>
              <a:path w="1564640" h="1354455">
                <a:moveTo>
                  <a:pt x="1550357" y="677183"/>
                </a:moveTo>
                <a:lnTo>
                  <a:pt x="1219057" y="9169"/>
                </a:lnTo>
                <a:lnTo>
                  <a:pt x="1224746" y="12700"/>
                </a:lnTo>
                <a:lnTo>
                  <a:pt x="1234995" y="12700"/>
                </a:lnTo>
                <a:lnTo>
                  <a:pt x="1563143" y="674357"/>
                </a:lnTo>
                <a:lnTo>
                  <a:pt x="1551759" y="674357"/>
                </a:lnTo>
                <a:lnTo>
                  <a:pt x="1550357" y="677183"/>
                </a:lnTo>
                <a:close/>
              </a:path>
              <a:path w="1564640" h="1354455">
                <a:moveTo>
                  <a:pt x="1234995" y="12700"/>
                </a:moveTo>
                <a:lnTo>
                  <a:pt x="1224746" y="12700"/>
                </a:lnTo>
                <a:lnTo>
                  <a:pt x="1219057" y="9169"/>
                </a:lnTo>
                <a:lnTo>
                  <a:pt x="1233244" y="9169"/>
                </a:lnTo>
                <a:lnTo>
                  <a:pt x="1234995" y="12700"/>
                </a:lnTo>
                <a:close/>
              </a:path>
              <a:path w="1564640" h="1354455">
                <a:moveTo>
                  <a:pt x="12773" y="680008"/>
                </a:moveTo>
                <a:lnTo>
                  <a:pt x="12773" y="674357"/>
                </a:lnTo>
                <a:lnTo>
                  <a:pt x="14171" y="677189"/>
                </a:lnTo>
                <a:lnTo>
                  <a:pt x="12773" y="680008"/>
                </a:lnTo>
                <a:close/>
              </a:path>
              <a:path w="1564640" h="1354455">
                <a:moveTo>
                  <a:pt x="14174" y="677183"/>
                </a:moveTo>
                <a:lnTo>
                  <a:pt x="12773" y="674357"/>
                </a:lnTo>
                <a:lnTo>
                  <a:pt x="15575" y="674357"/>
                </a:lnTo>
                <a:lnTo>
                  <a:pt x="14174" y="677183"/>
                </a:lnTo>
                <a:close/>
              </a:path>
              <a:path w="1564640" h="1354455">
                <a:moveTo>
                  <a:pt x="1551759" y="680008"/>
                </a:moveTo>
                <a:lnTo>
                  <a:pt x="1550357" y="677183"/>
                </a:lnTo>
                <a:lnTo>
                  <a:pt x="1551759" y="674357"/>
                </a:lnTo>
                <a:lnTo>
                  <a:pt x="1551759" y="680008"/>
                </a:lnTo>
                <a:close/>
              </a:path>
              <a:path w="1564640" h="1354455">
                <a:moveTo>
                  <a:pt x="1563149" y="680008"/>
                </a:moveTo>
                <a:lnTo>
                  <a:pt x="1551759" y="680008"/>
                </a:lnTo>
                <a:lnTo>
                  <a:pt x="1551759" y="674357"/>
                </a:lnTo>
                <a:lnTo>
                  <a:pt x="1563143" y="674357"/>
                </a:lnTo>
                <a:lnTo>
                  <a:pt x="1564547" y="677189"/>
                </a:lnTo>
                <a:lnTo>
                  <a:pt x="1563149" y="680008"/>
                </a:lnTo>
                <a:close/>
              </a:path>
              <a:path w="1564640" h="1354455">
                <a:moveTo>
                  <a:pt x="15575" y="680008"/>
                </a:moveTo>
                <a:lnTo>
                  <a:pt x="12773" y="680008"/>
                </a:lnTo>
                <a:lnTo>
                  <a:pt x="14174" y="677183"/>
                </a:lnTo>
                <a:lnTo>
                  <a:pt x="15575" y="680008"/>
                </a:lnTo>
                <a:close/>
              </a:path>
              <a:path w="1564640" h="1354455">
                <a:moveTo>
                  <a:pt x="1219057" y="1345196"/>
                </a:moveTo>
                <a:lnTo>
                  <a:pt x="1550357" y="677183"/>
                </a:lnTo>
                <a:lnTo>
                  <a:pt x="1551759" y="680008"/>
                </a:lnTo>
                <a:lnTo>
                  <a:pt x="1563149" y="680008"/>
                </a:lnTo>
                <a:lnTo>
                  <a:pt x="1234995" y="1341666"/>
                </a:lnTo>
                <a:lnTo>
                  <a:pt x="1224746" y="1341666"/>
                </a:lnTo>
                <a:lnTo>
                  <a:pt x="1219057" y="1345196"/>
                </a:lnTo>
                <a:close/>
              </a:path>
              <a:path w="1564640" h="1354455">
                <a:moveTo>
                  <a:pt x="345474" y="1345196"/>
                </a:moveTo>
                <a:lnTo>
                  <a:pt x="339785" y="1341666"/>
                </a:lnTo>
                <a:lnTo>
                  <a:pt x="343723" y="1341666"/>
                </a:lnTo>
                <a:lnTo>
                  <a:pt x="345474" y="1345196"/>
                </a:lnTo>
                <a:close/>
              </a:path>
              <a:path w="1564640" h="1354455">
                <a:moveTo>
                  <a:pt x="1219057" y="1345196"/>
                </a:moveTo>
                <a:lnTo>
                  <a:pt x="345474" y="1345196"/>
                </a:lnTo>
                <a:lnTo>
                  <a:pt x="343723" y="1341666"/>
                </a:lnTo>
                <a:lnTo>
                  <a:pt x="1220808" y="1341666"/>
                </a:lnTo>
                <a:lnTo>
                  <a:pt x="1219057" y="1345196"/>
                </a:lnTo>
                <a:close/>
              </a:path>
              <a:path w="1564640" h="1354455">
                <a:moveTo>
                  <a:pt x="1233244" y="1345196"/>
                </a:moveTo>
                <a:lnTo>
                  <a:pt x="1219057" y="1345196"/>
                </a:lnTo>
                <a:lnTo>
                  <a:pt x="1224746" y="1341666"/>
                </a:lnTo>
                <a:lnTo>
                  <a:pt x="1234995" y="1341666"/>
                </a:lnTo>
                <a:lnTo>
                  <a:pt x="1233244" y="1345196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385559" y="2286558"/>
            <a:ext cx="1549908" cy="13416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378286" y="2280208"/>
            <a:ext cx="1564640" cy="1354455"/>
          </a:xfrm>
          <a:custGeom>
            <a:avLst/>
            <a:gdLst/>
            <a:ahLst/>
            <a:cxnLst/>
            <a:rect l="l" t="t" r="r" b="b"/>
            <a:pathLst>
              <a:path w="1564640" h="1354454">
                <a:moveTo>
                  <a:pt x="1225978" y="1354366"/>
                </a:moveTo>
                <a:lnTo>
                  <a:pt x="338591" y="1354366"/>
                </a:lnTo>
                <a:lnTo>
                  <a:pt x="0" y="677183"/>
                </a:lnTo>
                <a:lnTo>
                  <a:pt x="338591" y="0"/>
                </a:lnTo>
                <a:lnTo>
                  <a:pt x="1225978" y="0"/>
                </a:lnTo>
                <a:lnTo>
                  <a:pt x="1230576" y="9194"/>
                </a:lnTo>
                <a:lnTo>
                  <a:pt x="348192" y="9194"/>
                </a:lnTo>
                <a:lnTo>
                  <a:pt x="342515" y="12700"/>
                </a:lnTo>
                <a:lnTo>
                  <a:pt x="346440" y="12700"/>
                </a:lnTo>
                <a:lnTo>
                  <a:pt x="15624" y="674344"/>
                </a:lnTo>
                <a:lnTo>
                  <a:pt x="12785" y="674344"/>
                </a:lnTo>
                <a:lnTo>
                  <a:pt x="12785" y="680021"/>
                </a:lnTo>
                <a:lnTo>
                  <a:pt x="15624" y="680021"/>
                </a:lnTo>
                <a:lnTo>
                  <a:pt x="346440" y="1341666"/>
                </a:lnTo>
                <a:lnTo>
                  <a:pt x="342515" y="1341666"/>
                </a:lnTo>
                <a:lnTo>
                  <a:pt x="348192" y="1345171"/>
                </a:lnTo>
                <a:lnTo>
                  <a:pt x="1230576" y="1345171"/>
                </a:lnTo>
                <a:lnTo>
                  <a:pt x="1225978" y="1354366"/>
                </a:lnTo>
                <a:close/>
              </a:path>
              <a:path w="1564640" h="1354454">
                <a:moveTo>
                  <a:pt x="346440" y="12700"/>
                </a:moveTo>
                <a:lnTo>
                  <a:pt x="342515" y="12700"/>
                </a:lnTo>
                <a:lnTo>
                  <a:pt x="348192" y="9194"/>
                </a:lnTo>
                <a:lnTo>
                  <a:pt x="346440" y="12700"/>
                </a:lnTo>
                <a:close/>
              </a:path>
              <a:path w="1564640" h="1354454">
                <a:moveTo>
                  <a:pt x="1218129" y="12700"/>
                </a:moveTo>
                <a:lnTo>
                  <a:pt x="346440" y="12700"/>
                </a:lnTo>
                <a:lnTo>
                  <a:pt x="348192" y="9194"/>
                </a:lnTo>
                <a:lnTo>
                  <a:pt x="1216377" y="9194"/>
                </a:lnTo>
                <a:lnTo>
                  <a:pt x="1218129" y="12700"/>
                </a:lnTo>
                <a:close/>
              </a:path>
              <a:path w="1564640" h="1354454">
                <a:moveTo>
                  <a:pt x="1550365" y="677183"/>
                </a:moveTo>
                <a:lnTo>
                  <a:pt x="1216377" y="9194"/>
                </a:lnTo>
                <a:lnTo>
                  <a:pt x="1222054" y="12700"/>
                </a:lnTo>
                <a:lnTo>
                  <a:pt x="1232328" y="12700"/>
                </a:lnTo>
                <a:lnTo>
                  <a:pt x="1563150" y="674344"/>
                </a:lnTo>
                <a:lnTo>
                  <a:pt x="1551784" y="674344"/>
                </a:lnTo>
                <a:lnTo>
                  <a:pt x="1550365" y="677183"/>
                </a:lnTo>
                <a:close/>
              </a:path>
              <a:path w="1564640" h="1354454">
                <a:moveTo>
                  <a:pt x="1232328" y="12700"/>
                </a:moveTo>
                <a:lnTo>
                  <a:pt x="1222054" y="12700"/>
                </a:lnTo>
                <a:lnTo>
                  <a:pt x="1216377" y="9194"/>
                </a:lnTo>
                <a:lnTo>
                  <a:pt x="1230576" y="9194"/>
                </a:lnTo>
                <a:lnTo>
                  <a:pt x="1232328" y="12700"/>
                </a:lnTo>
                <a:close/>
              </a:path>
              <a:path w="1564640" h="1354454">
                <a:moveTo>
                  <a:pt x="12785" y="680021"/>
                </a:moveTo>
                <a:lnTo>
                  <a:pt x="12785" y="674344"/>
                </a:lnTo>
                <a:lnTo>
                  <a:pt x="14201" y="677189"/>
                </a:lnTo>
                <a:lnTo>
                  <a:pt x="12785" y="680021"/>
                </a:lnTo>
                <a:close/>
              </a:path>
              <a:path w="1564640" h="1354454">
                <a:moveTo>
                  <a:pt x="14204" y="677183"/>
                </a:moveTo>
                <a:lnTo>
                  <a:pt x="12785" y="674344"/>
                </a:lnTo>
                <a:lnTo>
                  <a:pt x="15624" y="674344"/>
                </a:lnTo>
                <a:lnTo>
                  <a:pt x="14204" y="677183"/>
                </a:lnTo>
                <a:close/>
              </a:path>
              <a:path w="1564640" h="1354454">
                <a:moveTo>
                  <a:pt x="1551784" y="680021"/>
                </a:moveTo>
                <a:lnTo>
                  <a:pt x="1550365" y="677183"/>
                </a:lnTo>
                <a:lnTo>
                  <a:pt x="1551784" y="674344"/>
                </a:lnTo>
                <a:lnTo>
                  <a:pt x="1551784" y="680021"/>
                </a:lnTo>
                <a:close/>
              </a:path>
              <a:path w="1564640" h="1354454">
                <a:moveTo>
                  <a:pt x="1563157" y="680021"/>
                </a:moveTo>
                <a:lnTo>
                  <a:pt x="1551784" y="680021"/>
                </a:lnTo>
                <a:lnTo>
                  <a:pt x="1551784" y="674344"/>
                </a:lnTo>
                <a:lnTo>
                  <a:pt x="1563150" y="674344"/>
                </a:lnTo>
                <a:lnTo>
                  <a:pt x="1564573" y="677189"/>
                </a:lnTo>
                <a:lnTo>
                  <a:pt x="1563157" y="680021"/>
                </a:lnTo>
                <a:close/>
              </a:path>
              <a:path w="1564640" h="1354454">
                <a:moveTo>
                  <a:pt x="15624" y="680021"/>
                </a:moveTo>
                <a:lnTo>
                  <a:pt x="12785" y="680021"/>
                </a:lnTo>
                <a:lnTo>
                  <a:pt x="14204" y="677183"/>
                </a:lnTo>
                <a:lnTo>
                  <a:pt x="15624" y="680021"/>
                </a:lnTo>
                <a:close/>
              </a:path>
              <a:path w="1564640" h="1354454">
                <a:moveTo>
                  <a:pt x="1216377" y="1345171"/>
                </a:moveTo>
                <a:lnTo>
                  <a:pt x="1550365" y="677183"/>
                </a:lnTo>
                <a:lnTo>
                  <a:pt x="1551784" y="680021"/>
                </a:lnTo>
                <a:lnTo>
                  <a:pt x="1563157" y="680021"/>
                </a:lnTo>
                <a:lnTo>
                  <a:pt x="1232328" y="1341666"/>
                </a:lnTo>
                <a:lnTo>
                  <a:pt x="1222054" y="1341666"/>
                </a:lnTo>
                <a:lnTo>
                  <a:pt x="1216377" y="1345171"/>
                </a:lnTo>
                <a:close/>
              </a:path>
              <a:path w="1564640" h="1354454">
                <a:moveTo>
                  <a:pt x="348192" y="1345171"/>
                </a:moveTo>
                <a:lnTo>
                  <a:pt x="342515" y="1341666"/>
                </a:lnTo>
                <a:lnTo>
                  <a:pt x="346440" y="1341666"/>
                </a:lnTo>
                <a:lnTo>
                  <a:pt x="348192" y="1345171"/>
                </a:lnTo>
                <a:close/>
              </a:path>
              <a:path w="1564640" h="1354454">
                <a:moveTo>
                  <a:pt x="1216377" y="1345171"/>
                </a:moveTo>
                <a:lnTo>
                  <a:pt x="348192" y="1345171"/>
                </a:lnTo>
                <a:lnTo>
                  <a:pt x="346440" y="1341666"/>
                </a:lnTo>
                <a:lnTo>
                  <a:pt x="1218129" y="1341666"/>
                </a:lnTo>
                <a:lnTo>
                  <a:pt x="1216377" y="1345171"/>
                </a:lnTo>
                <a:close/>
              </a:path>
              <a:path w="1564640" h="1354454">
                <a:moveTo>
                  <a:pt x="1230576" y="1345171"/>
                </a:moveTo>
                <a:lnTo>
                  <a:pt x="1216377" y="1345171"/>
                </a:lnTo>
                <a:lnTo>
                  <a:pt x="1222054" y="1341666"/>
                </a:lnTo>
                <a:lnTo>
                  <a:pt x="1232328" y="1341666"/>
                </a:lnTo>
                <a:lnTo>
                  <a:pt x="1230576" y="1345171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86339" y="3726179"/>
            <a:ext cx="1550365" cy="134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779240" y="3719398"/>
            <a:ext cx="1564640" cy="1354455"/>
          </a:xfrm>
          <a:custGeom>
            <a:avLst/>
            <a:gdLst/>
            <a:ahLst/>
            <a:cxnLst/>
            <a:rect l="l" t="t" r="r" b="b"/>
            <a:pathLst>
              <a:path w="1564639" h="1354454">
                <a:moveTo>
                  <a:pt x="1225969" y="1354353"/>
                </a:moveTo>
                <a:lnTo>
                  <a:pt x="338594" y="1354353"/>
                </a:lnTo>
                <a:lnTo>
                  <a:pt x="0" y="677176"/>
                </a:lnTo>
                <a:lnTo>
                  <a:pt x="338594" y="0"/>
                </a:lnTo>
                <a:lnTo>
                  <a:pt x="1225969" y="0"/>
                </a:lnTo>
                <a:lnTo>
                  <a:pt x="1230560" y="9182"/>
                </a:lnTo>
                <a:lnTo>
                  <a:pt x="348195" y="9182"/>
                </a:lnTo>
                <a:lnTo>
                  <a:pt x="342519" y="12700"/>
                </a:lnTo>
                <a:lnTo>
                  <a:pt x="346436" y="12700"/>
                </a:lnTo>
                <a:lnTo>
                  <a:pt x="15621" y="674331"/>
                </a:lnTo>
                <a:lnTo>
                  <a:pt x="12776" y="674331"/>
                </a:lnTo>
                <a:lnTo>
                  <a:pt x="12776" y="680021"/>
                </a:lnTo>
                <a:lnTo>
                  <a:pt x="15621" y="680021"/>
                </a:lnTo>
                <a:lnTo>
                  <a:pt x="346436" y="1341653"/>
                </a:lnTo>
                <a:lnTo>
                  <a:pt x="342519" y="1341653"/>
                </a:lnTo>
                <a:lnTo>
                  <a:pt x="348195" y="1345171"/>
                </a:lnTo>
                <a:lnTo>
                  <a:pt x="1230560" y="1345171"/>
                </a:lnTo>
                <a:lnTo>
                  <a:pt x="1225969" y="1354353"/>
                </a:lnTo>
                <a:close/>
              </a:path>
              <a:path w="1564639" h="1354454">
                <a:moveTo>
                  <a:pt x="346436" y="12700"/>
                </a:moveTo>
                <a:lnTo>
                  <a:pt x="342519" y="12700"/>
                </a:lnTo>
                <a:lnTo>
                  <a:pt x="348195" y="9182"/>
                </a:lnTo>
                <a:lnTo>
                  <a:pt x="346436" y="12700"/>
                </a:lnTo>
                <a:close/>
              </a:path>
              <a:path w="1564639" h="1354454">
                <a:moveTo>
                  <a:pt x="1218126" y="12700"/>
                </a:moveTo>
                <a:lnTo>
                  <a:pt x="346436" y="12700"/>
                </a:lnTo>
                <a:lnTo>
                  <a:pt x="348195" y="9182"/>
                </a:lnTo>
                <a:lnTo>
                  <a:pt x="1216367" y="9182"/>
                </a:lnTo>
                <a:lnTo>
                  <a:pt x="1218126" y="12700"/>
                </a:lnTo>
                <a:close/>
              </a:path>
              <a:path w="1564639" h="1354454">
                <a:moveTo>
                  <a:pt x="1550365" y="677176"/>
                </a:moveTo>
                <a:lnTo>
                  <a:pt x="1216367" y="9182"/>
                </a:lnTo>
                <a:lnTo>
                  <a:pt x="1222044" y="12700"/>
                </a:lnTo>
                <a:lnTo>
                  <a:pt x="1232319" y="12700"/>
                </a:lnTo>
                <a:lnTo>
                  <a:pt x="1563141" y="674331"/>
                </a:lnTo>
                <a:lnTo>
                  <a:pt x="1551787" y="674331"/>
                </a:lnTo>
                <a:lnTo>
                  <a:pt x="1550365" y="677176"/>
                </a:lnTo>
                <a:close/>
              </a:path>
              <a:path w="1564639" h="1354454">
                <a:moveTo>
                  <a:pt x="1232319" y="12700"/>
                </a:moveTo>
                <a:lnTo>
                  <a:pt x="1222044" y="12700"/>
                </a:lnTo>
                <a:lnTo>
                  <a:pt x="1216367" y="9182"/>
                </a:lnTo>
                <a:lnTo>
                  <a:pt x="1230560" y="9182"/>
                </a:lnTo>
                <a:lnTo>
                  <a:pt x="1232319" y="12700"/>
                </a:lnTo>
                <a:close/>
              </a:path>
              <a:path w="1564639" h="1354454">
                <a:moveTo>
                  <a:pt x="12776" y="680021"/>
                </a:moveTo>
                <a:lnTo>
                  <a:pt x="12776" y="674331"/>
                </a:lnTo>
                <a:lnTo>
                  <a:pt x="14198" y="677176"/>
                </a:lnTo>
                <a:lnTo>
                  <a:pt x="12776" y="680021"/>
                </a:lnTo>
                <a:close/>
              </a:path>
              <a:path w="1564639" h="1354454">
                <a:moveTo>
                  <a:pt x="14198" y="677176"/>
                </a:moveTo>
                <a:lnTo>
                  <a:pt x="12776" y="674331"/>
                </a:lnTo>
                <a:lnTo>
                  <a:pt x="15621" y="674331"/>
                </a:lnTo>
                <a:lnTo>
                  <a:pt x="14198" y="677176"/>
                </a:lnTo>
                <a:close/>
              </a:path>
              <a:path w="1564639" h="1354454">
                <a:moveTo>
                  <a:pt x="1551787" y="680021"/>
                </a:moveTo>
                <a:lnTo>
                  <a:pt x="1550365" y="677176"/>
                </a:lnTo>
                <a:lnTo>
                  <a:pt x="1551787" y="674331"/>
                </a:lnTo>
                <a:lnTo>
                  <a:pt x="1551787" y="680021"/>
                </a:lnTo>
                <a:close/>
              </a:path>
              <a:path w="1564639" h="1354454">
                <a:moveTo>
                  <a:pt x="1563141" y="680021"/>
                </a:moveTo>
                <a:lnTo>
                  <a:pt x="1551787" y="680021"/>
                </a:lnTo>
                <a:lnTo>
                  <a:pt x="1551787" y="674331"/>
                </a:lnTo>
                <a:lnTo>
                  <a:pt x="1563141" y="674331"/>
                </a:lnTo>
                <a:lnTo>
                  <a:pt x="1564563" y="677176"/>
                </a:lnTo>
                <a:lnTo>
                  <a:pt x="1563141" y="680021"/>
                </a:lnTo>
                <a:close/>
              </a:path>
              <a:path w="1564639" h="1354454">
                <a:moveTo>
                  <a:pt x="15621" y="680021"/>
                </a:moveTo>
                <a:lnTo>
                  <a:pt x="12776" y="680021"/>
                </a:lnTo>
                <a:lnTo>
                  <a:pt x="14198" y="677176"/>
                </a:lnTo>
                <a:lnTo>
                  <a:pt x="15621" y="680021"/>
                </a:lnTo>
                <a:close/>
              </a:path>
              <a:path w="1564639" h="1354454">
                <a:moveTo>
                  <a:pt x="1216367" y="1345171"/>
                </a:moveTo>
                <a:lnTo>
                  <a:pt x="1550365" y="677176"/>
                </a:lnTo>
                <a:lnTo>
                  <a:pt x="1551787" y="680021"/>
                </a:lnTo>
                <a:lnTo>
                  <a:pt x="1563141" y="680021"/>
                </a:lnTo>
                <a:lnTo>
                  <a:pt x="1232319" y="1341653"/>
                </a:lnTo>
                <a:lnTo>
                  <a:pt x="1222044" y="1341653"/>
                </a:lnTo>
                <a:lnTo>
                  <a:pt x="1216367" y="1345171"/>
                </a:lnTo>
                <a:close/>
              </a:path>
              <a:path w="1564639" h="1354454">
                <a:moveTo>
                  <a:pt x="348195" y="1345171"/>
                </a:moveTo>
                <a:lnTo>
                  <a:pt x="342519" y="1341653"/>
                </a:lnTo>
                <a:lnTo>
                  <a:pt x="346436" y="1341653"/>
                </a:lnTo>
                <a:lnTo>
                  <a:pt x="348195" y="1345171"/>
                </a:lnTo>
                <a:close/>
              </a:path>
              <a:path w="1564639" h="1354454">
                <a:moveTo>
                  <a:pt x="1216367" y="1345171"/>
                </a:moveTo>
                <a:lnTo>
                  <a:pt x="348195" y="1345171"/>
                </a:lnTo>
                <a:lnTo>
                  <a:pt x="346436" y="1341653"/>
                </a:lnTo>
                <a:lnTo>
                  <a:pt x="1218126" y="1341653"/>
                </a:lnTo>
                <a:lnTo>
                  <a:pt x="1216367" y="1345171"/>
                </a:lnTo>
                <a:close/>
              </a:path>
              <a:path w="1564639" h="1354454">
                <a:moveTo>
                  <a:pt x="1230560" y="1345171"/>
                </a:moveTo>
                <a:lnTo>
                  <a:pt x="1216367" y="1345171"/>
                </a:lnTo>
                <a:lnTo>
                  <a:pt x="1222044" y="1341653"/>
                </a:lnTo>
                <a:lnTo>
                  <a:pt x="1232319" y="1341653"/>
                </a:lnTo>
                <a:lnTo>
                  <a:pt x="1230560" y="1345171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12991" y="3732276"/>
            <a:ext cx="1549908" cy="13411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05692" y="3725786"/>
            <a:ext cx="1564640" cy="1354455"/>
          </a:xfrm>
          <a:custGeom>
            <a:avLst/>
            <a:gdLst/>
            <a:ahLst/>
            <a:cxnLst/>
            <a:rect l="l" t="t" r="r" b="b"/>
            <a:pathLst>
              <a:path w="1564640" h="1354454">
                <a:moveTo>
                  <a:pt x="1225978" y="1354366"/>
                </a:moveTo>
                <a:lnTo>
                  <a:pt x="338591" y="1354366"/>
                </a:lnTo>
                <a:lnTo>
                  <a:pt x="0" y="677183"/>
                </a:lnTo>
                <a:lnTo>
                  <a:pt x="338591" y="0"/>
                </a:lnTo>
                <a:lnTo>
                  <a:pt x="1225978" y="0"/>
                </a:lnTo>
                <a:lnTo>
                  <a:pt x="1230575" y="9194"/>
                </a:lnTo>
                <a:lnTo>
                  <a:pt x="348192" y="9194"/>
                </a:lnTo>
                <a:lnTo>
                  <a:pt x="342515" y="12700"/>
                </a:lnTo>
                <a:lnTo>
                  <a:pt x="346440" y="12700"/>
                </a:lnTo>
                <a:lnTo>
                  <a:pt x="15624" y="674344"/>
                </a:lnTo>
                <a:lnTo>
                  <a:pt x="12785" y="674344"/>
                </a:lnTo>
                <a:lnTo>
                  <a:pt x="12785" y="680021"/>
                </a:lnTo>
                <a:lnTo>
                  <a:pt x="15624" y="680021"/>
                </a:lnTo>
                <a:lnTo>
                  <a:pt x="346440" y="1341666"/>
                </a:lnTo>
                <a:lnTo>
                  <a:pt x="342515" y="1341666"/>
                </a:lnTo>
                <a:lnTo>
                  <a:pt x="348192" y="1345171"/>
                </a:lnTo>
                <a:lnTo>
                  <a:pt x="1230575" y="1345171"/>
                </a:lnTo>
                <a:lnTo>
                  <a:pt x="1225978" y="1354366"/>
                </a:lnTo>
                <a:close/>
              </a:path>
              <a:path w="1564640" h="1354454">
                <a:moveTo>
                  <a:pt x="346440" y="12700"/>
                </a:moveTo>
                <a:lnTo>
                  <a:pt x="342515" y="12700"/>
                </a:lnTo>
                <a:lnTo>
                  <a:pt x="348192" y="9194"/>
                </a:lnTo>
                <a:lnTo>
                  <a:pt x="346440" y="12700"/>
                </a:lnTo>
                <a:close/>
              </a:path>
              <a:path w="1564640" h="1354454">
                <a:moveTo>
                  <a:pt x="1218117" y="12700"/>
                </a:moveTo>
                <a:lnTo>
                  <a:pt x="346440" y="12700"/>
                </a:lnTo>
                <a:lnTo>
                  <a:pt x="348192" y="9194"/>
                </a:lnTo>
                <a:lnTo>
                  <a:pt x="1216364" y="9194"/>
                </a:lnTo>
                <a:lnTo>
                  <a:pt x="1218117" y="12700"/>
                </a:lnTo>
                <a:close/>
              </a:path>
              <a:path w="1564640" h="1354454">
                <a:moveTo>
                  <a:pt x="1550365" y="677183"/>
                </a:moveTo>
                <a:lnTo>
                  <a:pt x="1216364" y="9194"/>
                </a:lnTo>
                <a:lnTo>
                  <a:pt x="1222054" y="12700"/>
                </a:lnTo>
                <a:lnTo>
                  <a:pt x="1232328" y="12700"/>
                </a:lnTo>
                <a:lnTo>
                  <a:pt x="1563138" y="674344"/>
                </a:lnTo>
                <a:lnTo>
                  <a:pt x="1551784" y="674344"/>
                </a:lnTo>
                <a:lnTo>
                  <a:pt x="1550365" y="677183"/>
                </a:lnTo>
                <a:close/>
              </a:path>
              <a:path w="1564640" h="1354454">
                <a:moveTo>
                  <a:pt x="1232328" y="12700"/>
                </a:moveTo>
                <a:lnTo>
                  <a:pt x="1222054" y="12700"/>
                </a:lnTo>
                <a:lnTo>
                  <a:pt x="1216364" y="9194"/>
                </a:lnTo>
                <a:lnTo>
                  <a:pt x="1230575" y="9194"/>
                </a:lnTo>
                <a:lnTo>
                  <a:pt x="1232328" y="12700"/>
                </a:lnTo>
                <a:close/>
              </a:path>
              <a:path w="1564640" h="1354454">
                <a:moveTo>
                  <a:pt x="12785" y="680021"/>
                </a:moveTo>
                <a:lnTo>
                  <a:pt x="12785" y="674344"/>
                </a:lnTo>
                <a:lnTo>
                  <a:pt x="14201" y="677189"/>
                </a:lnTo>
                <a:lnTo>
                  <a:pt x="12785" y="680021"/>
                </a:lnTo>
                <a:close/>
              </a:path>
              <a:path w="1564640" h="1354454">
                <a:moveTo>
                  <a:pt x="14204" y="677183"/>
                </a:moveTo>
                <a:lnTo>
                  <a:pt x="12785" y="674344"/>
                </a:lnTo>
                <a:lnTo>
                  <a:pt x="15624" y="674344"/>
                </a:lnTo>
                <a:lnTo>
                  <a:pt x="14204" y="677183"/>
                </a:lnTo>
                <a:close/>
              </a:path>
              <a:path w="1564640" h="1354454">
                <a:moveTo>
                  <a:pt x="1551784" y="680021"/>
                </a:moveTo>
                <a:lnTo>
                  <a:pt x="1550365" y="677183"/>
                </a:lnTo>
                <a:lnTo>
                  <a:pt x="1551784" y="674344"/>
                </a:lnTo>
                <a:lnTo>
                  <a:pt x="1551784" y="680021"/>
                </a:lnTo>
                <a:close/>
              </a:path>
              <a:path w="1564640" h="1354454">
                <a:moveTo>
                  <a:pt x="1563144" y="680021"/>
                </a:moveTo>
                <a:lnTo>
                  <a:pt x="1551784" y="680021"/>
                </a:lnTo>
                <a:lnTo>
                  <a:pt x="1551784" y="674344"/>
                </a:lnTo>
                <a:lnTo>
                  <a:pt x="1563138" y="674344"/>
                </a:lnTo>
                <a:lnTo>
                  <a:pt x="1564560" y="677189"/>
                </a:lnTo>
                <a:lnTo>
                  <a:pt x="1563144" y="680021"/>
                </a:lnTo>
                <a:close/>
              </a:path>
              <a:path w="1564640" h="1354454">
                <a:moveTo>
                  <a:pt x="15624" y="680021"/>
                </a:moveTo>
                <a:lnTo>
                  <a:pt x="12785" y="680021"/>
                </a:lnTo>
                <a:lnTo>
                  <a:pt x="14204" y="677183"/>
                </a:lnTo>
                <a:lnTo>
                  <a:pt x="15624" y="680021"/>
                </a:lnTo>
                <a:close/>
              </a:path>
              <a:path w="1564640" h="1354454">
                <a:moveTo>
                  <a:pt x="1216364" y="1345171"/>
                </a:moveTo>
                <a:lnTo>
                  <a:pt x="1550365" y="677183"/>
                </a:lnTo>
                <a:lnTo>
                  <a:pt x="1551784" y="680021"/>
                </a:lnTo>
                <a:lnTo>
                  <a:pt x="1563144" y="680021"/>
                </a:lnTo>
                <a:lnTo>
                  <a:pt x="1232328" y="1341666"/>
                </a:lnTo>
                <a:lnTo>
                  <a:pt x="1222054" y="1341666"/>
                </a:lnTo>
                <a:lnTo>
                  <a:pt x="1216364" y="1345171"/>
                </a:lnTo>
                <a:close/>
              </a:path>
              <a:path w="1564640" h="1354454">
                <a:moveTo>
                  <a:pt x="348192" y="1345171"/>
                </a:moveTo>
                <a:lnTo>
                  <a:pt x="342515" y="1341666"/>
                </a:lnTo>
                <a:lnTo>
                  <a:pt x="346440" y="1341666"/>
                </a:lnTo>
                <a:lnTo>
                  <a:pt x="348192" y="1345171"/>
                </a:lnTo>
                <a:close/>
              </a:path>
              <a:path w="1564640" h="1354454">
                <a:moveTo>
                  <a:pt x="1216364" y="1345171"/>
                </a:moveTo>
                <a:lnTo>
                  <a:pt x="348192" y="1345171"/>
                </a:lnTo>
                <a:lnTo>
                  <a:pt x="346440" y="1341666"/>
                </a:lnTo>
                <a:lnTo>
                  <a:pt x="1218117" y="1341666"/>
                </a:lnTo>
                <a:lnTo>
                  <a:pt x="1216364" y="1345171"/>
                </a:lnTo>
                <a:close/>
              </a:path>
              <a:path w="1564640" h="1354454">
                <a:moveTo>
                  <a:pt x="1230575" y="1345171"/>
                </a:moveTo>
                <a:lnTo>
                  <a:pt x="1216364" y="1345171"/>
                </a:lnTo>
                <a:lnTo>
                  <a:pt x="1222054" y="1341666"/>
                </a:lnTo>
                <a:lnTo>
                  <a:pt x="1232328" y="1341666"/>
                </a:lnTo>
                <a:lnTo>
                  <a:pt x="1230575" y="13451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514911" y="3172968"/>
            <a:ext cx="735965" cy="87820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800" b="0">
                <a:latin typeface="黑体"/>
                <a:cs typeface="黑体"/>
              </a:rPr>
              <a:t>科</a:t>
            </a:r>
            <a:r>
              <a:rPr dirty="0" sz="2800" spc="-5" b="0">
                <a:latin typeface="黑体"/>
                <a:cs typeface="黑体"/>
              </a:rPr>
              <a:t>技 </a:t>
            </a:r>
            <a:r>
              <a:rPr dirty="0" sz="2800" b="0">
                <a:latin typeface="黑体"/>
                <a:cs typeface="黑体"/>
              </a:rPr>
              <a:t>成</a:t>
            </a:r>
            <a:r>
              <a:rPr dirty="0" sz="2800" spc="-5" b="0">
                <a:latin typeface="黑体"/>
                <a:cs typeface="黑体"/>
              </a:rPr>
              <a:t>就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98354" y="2274417"/>
            <a:ext cx="1550365" cy="134166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791254" y="2268080"/>
            <a:ext cx="1564640" cy="1354455"/>
          </a:xfrm>
          <a:custGeom>
            <a:avLst/>
            <a:gdLst/>
            <a:ahLst/>
            <a:cxnLst/>
            <a:rect l="l" t="t" r="r" b="b"/>
            <a:pathLst>
              <a:path w="1564639" h="1354454">
                <a:moveTo>
                  <a:pt x="1225981" y="1354353"/>
                </a:moveTo>
                <a:lnTo>
                  <a:pt x="338594" y="1354353"/>
                </a:lnTo>
                <a:lnTo>
                  <a:pt x="0" y="677176"/>
                </a:lnTo>
                <a:lnTo>
                  <a:pt x="338594" y="0"/>
                </a:lnTo>
                <a:lnTo>
                  <a:pt x="1225981" y="0"/>
                </a:lnTo>
                <a:lnTo>
                  <a:pt x="1230572" y="9182"/>
                </a:lnTo>
                <a:lnTo>
                  <a:pt x="348195" y="9182"/>
                </a:lnTo>
                <a:lnTo>
                  <a:pt x="342519" y="12700"/>
                </a:lnTo>
                <a:lnTo>
                  <a:pt x="346436" y="12700"/>
                </a:lnTo>
                <a:lnTo>
                  <a:pt x="15620" y="674331"/>
                </a:lnTo>
                <a:lnTo>
                  <a:pt x="12776" y="674331"/>
                </a:lnTo>
                <a:lnTo>
                  <a:pt x="12776" y="680021"/>
                </a:lnTo>
                <a:lnTo>
                  <a:pt x="15620" y="680021"/>
                </a:lnTo>
                <a:lnTo>
                  <a:pt x="346436" y="1341653"/>
                </a:lnTo>
                <a:lnTo>
                  <a:pt x="342519" y="1341653"/>
                </a:lnTo>
                <a:lnTo>
                  <a:pt x="348195" y="1345171"/>
                </a:lnTo>
                <a:lnTo>
                  <a:pt x="1230572" y="1345171"/>
                </a:lnTo>
                <a:lnTo>
                  <a:pt x="1225981" y="1354353"/>
                </a:lnTo>
                <a:close/>
              </a:path>
              <a:path w="1564639" h="1354454">
                <a:moveTo>
                  <a:pt x="346436" y="12700"/>
                </a:moveTo>
                <a:lnTo>
                  <a:pt x="342519" y="12700"/>
                </a:lnTo>
                <a:lnTo>
                  <a:pt x="348195" y="9182"/>
                </a:lnTo>
                <a:lnTo>
                  <a:pt x="346436" y="12700"/>
                </a:lnTo>
                <a:close/>
              </a:path>
              <a:path w="1564639" h="1354454">
                <a:moveTo>
                  <a:pt x="1218126" y="12700"/>
                </a:moveTo>
                <a:lnTo>
                  <a:pt x="346436" y="12700"/>
                </a:lnTo>
                <a:lnTo>
                  <a:pt x="348195" y="9182"/>
                </a:lnTo>
                <a:lnTo>
                  <a:pt x="1216367" y="9182"/>
                </a:lnTo>
                <a:lnTo>
                  <a:pt x="1218126" y="12700"/>
                </a:lnTo>
                <a:close/>
              </a:path>
              <a:path w="1564639" h="1354454">
                <a:moveTo>
                  <a:pt x="1550365" y="677176"/>
                </a:moveTo>
                <a:lnTo>
                  <a:pt x="1216367" y="9182"/>
                </a:lnTo>
                <a:lnTo>
                  <a:pt x="1222057" y="12700"/>
                </a:lnTo>
                <a:lnTo>
                  <a:pt x="1232331" y="12700"/>
                </a:lnTo>
                <a:lnTo>
                  <a:pt x="1563141" y="674331"/>
                </a:lnTo>
                <a:lnTo>
                  <a:pt x="1551787" y="674331"/>
                </a:lnTo>
                <a:lnTo>
                  <a:pt x="1550365" y="677176"/>
                </a:lnTo>
                <a:close/>
              </a:path>
              <a:path w="1564639" h="1354454">
                <a:moveTo>
                  <a:pt x="1232331" y="12700"/>
                </a:moveTo>
                <a:lnTo>
                  <a:pt x="1222057" y="12700"/>
                </a:lnTo>
                <a:lnTo>
                  <a:pt x="1216367" y="9182"/>
                </a:lnTo>
                <a:lnTo>
                  <a:pt x="1230572" y="9182"/>
                </a:lnTo>
                <a:lnTo>
                  <a:pt x="1232331" y="12700"/>
                </a:lnTo>
                <a:close/>
              </a:path>
              <a:path w="1564639" h="1354454">
                <a:moveTo>
                  <a:pt x="12776" y="680021"/>
                </a:moveTo>
                <a:lnTo>
                  <a:pt x="12776" y="674331"/>
                </a:lnTo>
                <a:lnTo>
                  <a:pt x="14198" y="677176"/>
                </a:lnTo>
                <a:lnTo>
                  <a:pt x="12776" y="680021"/>
                </a:lnTo>
                <a:close/>
              </a:path>
              <a:path w="1564639" h="1354454">
                <a:moveTo>
                  <a:pt x="14198" y="677176"/>
                </a:moveTo>
                <a:lnTo>
                  <a:pt x="12776" y="674331"/>
                </a:lnTo>
                <a:lnTo>
                  <a:pt x="15620" y="674331"/>
                </a:lnTo>
                <a:lnTo>
                  <a:pt x="14198" y="677176"/>
                </a:lnTo>
                <a:close/>
              </a:path>
              <a:path w="1564639" h="1354454">
                <a:moveTo>
                  <a:pt x="1551787" y="680021"/>
                </a:moveTo>
                <a:lnTo>
                  <a:pt x="1550365" y="677176"/>
                </a:lnTo>
                <a:lnTo>
                  <a:pt x="1551787" y="674331"/>
                </a:lnTo>
                <a:lnTo>
                  <a:pt x="1551787" y="680021"/>
                </a:lnTo>
                <a:close/>
              </a:path>
              <a:path w="1564639" h="1354454">
                <a:moveTo>
                  <a:pt x="1563141" y="680021"/>
                </a:moveTo>
                <a:lnTo>
                  <a:pt x="1551787" y="680021"/>
                </a:lnTo>
                <a:lnTo>
                  <a:pt x="1551787" y="674331"/>
                </a:lnTo>
                <a:lnTo>
                  <a:pt x="1563141" y="674331"/>
                </a:lnTo>
                <a:lnTo>
                  <a:pt x="1564563" y="677176"/>
                </a:lnTo>
                <a:lnTo>
                  <a:pt x="1563141" y="680021"/>
                </a:lnTo>
                <a:close/>
              </a:path>
              <a:path w="1564639" h="1354454">
                <a:moveTo>
                  <a:pt x="15620" y="680021"/>
                </a:moveTo>
                <a:lnTo>
                  <a:pt x="12776" y="680021"/>
                </a:lnTo>
                <a:lnTo>
                  <a:pt x="14198" y="677176"/>
                </a:lnTo>
                <a:lnTo>
                  <a:pt x="15620" y="680021"/>
                </a:lnTo>
                <a:close/>
              </a:path>
              <a:path w="1564639" h="1354454">
                <a:moveTo>
                  <a:pt x="1216367" y="1345171"/>
                </a:moveTo>
                <a:lnTo>
                  <a:pt x="1550365" y="677176"/>
                </a:lnTo>
                <a:lnTo>
                  <a:pt x="1551787" y="680021"/>
                </a:lnTo>
                <a:lnTo>
                  <a:pt x="1563141" y="680021"/>
                </a:lnTo>
                <a:lnTo>
                  <a:pt x="1232331" y="1341653"/>
                </a:lnTo>
                <a:lnTo>
                  <a:pt x="1222057" y="1341653"/>
                </a:lnTo>
                <a:lnTo>
                  <a:pt x="1216367" y="1345171"/>
                </a:lnTo>
                <a:close/>
              </a:path>
              <a:path w="1564639" h="1354454">
                <a:moveTo>
                  <a:pt x="348195" y="1345171"/>
                </a:moveTo>
                <a:lnTo>
                  <a:pt x="342519" y="1341653"/>
                </a:lnTo>
                <a:lnTo>
                  <a:pt x="346436" y="1341653"/>
                </a:lnTo>
                <a:lnTo>
                  <a:pt x="348195" y="1345171"/>
                </a:lnTo>
                <a:close/>
              </a:path>
              <a:path w="1564639" h="1354454">
                <a:moveTo>
                  <a:pt x="1216367" y="1345171"/>
                </a:moveTo>
                <a:lnTo>
                  <a:pt x="348195" y="1345171"/>
                </a:lnTo>
                <a:lnTo>
                  <a:pt x="346436" y="1341653"/>
                </a:lnTo>
                <a:lnTo>
                  <a:pt x="1218126" y="1341653"/>
                </a:lnTo>
                <a:lnTo>
                  <a:pt x="1216367" y="1345171"/>
                </a:lnTo>
                <a:close/>
              </a:path>
              <a:path w="1564639" h="1354454">
                <a:moveTo>
                  <a:pt x="1230572" y="1345171"/>
                </a:moveTo>
                <a:lnTo>
                  <a:pt x="1216367" y="1345171"/>
                </a:lnTo>
                <a:lnTo>
                  <a:pt x="1222057" y="1341653"/>
                </a:lnTo>
                <a:lnTo>
                  <a:pt x="1232331" y="1341653"/>
                </a:lnTo>
                <a:lnTo>
                  <a:pt x="1230572" y="13451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102631" y="4448555"/>
            <a:ext cx="1549628" cy="13411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095535" y="4441926"/>
            <a:ext cx="1564640" cy="1354455"/>
          </a:xfrm>
          <a:custGeom>
            <a:avLst/>
            <a:gdLst/>
            <a:ahLst/>
            <a:cxnLst/>
            <a:rect l="l" t="t" r="r" b="b"/>
            <a:pathLst>
              <a:path w="1564640" h="1354454">
                <a:moveTo>
                  <a:pt x="1225978" y="1354366"/>
                </a:moveTo>
                <a:lnTo>
                  <a:pt x="338591" y="1354366"/>
                </a:lnTo>
                <a:lnTo>
                  <a:pt x="0" y="677183"/>
                </a:lnTo>
                <a:lnTo>
                  <a:pt x="338591" y="0"/>
                </a:lnTo>
                <a:lnTo>
                  <a:pt x="1225978" y="0"/>
                </a:lnTo>
                <a:lnTo>
                  <a:pt x="1230575" y="9194"/>
                </a:lnTo>
                <a:lnTo>
                  <a:pt x="348192" y="9194"/>
                </a:lnTo>
                <a:lnTo>
                  <a:pt x="342515" y="12700"/>
                </a:lnTo>
                <a:lnTo>
                  <a:pt x="346440" y="12700"/>
                </a:lnTo>
                <a:lnTo>
                  <a:pt x="15624" y="674344"/>
                </a:lnTo>
                <a:lnTo>
                  <a:pt x="12785" y="674344"/>
                </a:lnTo>
                <a:lnTo>
                  <a:pt x="12785" y="680021"/>
                </a:lnTo>
                <a:lnTo>
                  <a:pt x="15624" y="680021"/>
                </a:lnTo>
                <a:lnTo>
                  <a:pt x="346440" y="1341666"/>
                </a:lnTo>
                <a:lnTo>
                  <a:pt x="342515" y="1341666"/>
                </a:lnTo>
                <a:lnTo>
                  <a:pt x="348192" y="1345171"/>
                </a:lnTo>
                <a:lnTo>
                  <a:pt x="1230575" y="1345171"/>
                </a:lnTo>
                <a:lnTo>
                  <a:pt x="1225978" y="1354366"/>
                </a:lnTo>
                <a:close/>
              </a:path>
              <a:path w="1564640" h="1354454">
                <a:moveTo>
                  <a:pt x="346440" y="12700"/>
                </a:moveTo>
                <a:lnTo>
                  <a:pt x="342515" y="12700"/>
                </a:lnTo>
                <a:lnTo>
                  <a:pt x="348192" y="9194"/>
                </a:lnTo>
                <a:lnTo>
                  <a:pt x="346440" y="12700"/>
                </a:lnTo>
                <a:close/>
              </a:path>
              <a:path w="1564640" h="1354454">
                <a:moveTo>
                  <a:pt x="1218129" y="12700"/>
                </a:moveTo>
                <a:lnTo>
                  <a:pt x="346440" y="12700"/>
                </a:lnTo>
                <a:lnTo>
                  <a:pt x="348192" y="9194"/>
                </a:lnTo>
                <a:lnTo>
                  <a:pt x="1216377" y="9194"/>
                </a:lnTo>
                <a:lnTo>
                  <a:pt x="1218129" y="12700"/>
                </a:lnTo>
                <a:close/>
              </a:path>
              <a:path w="1564640" h="1354454">
                <a:moveTo>
                  <a:pt x="1550365" y="677183"/>
                </a:moveTo>
                <a:lnTo>
                  <a:pt x="1216377" y="9194"/>
                </a:lnTo>
                <a:lnTo>
                  <a:pt x="1222054" y="12700"/>
                </a:lnTo>
                <a:lnTo>
                  <a:pt x="1232328" y="12700"/>
                </a:lnTo>
                <a:lnTo>
                  <a:pt x="1563138" y="674344"/>
                </a:lnTo>
                <a:lnTo>
                  <a:pt x="1551784" y="674344"/>
                </a:lnTo>
                <a:lnTo>
                  <a:pt x="1550365" y="677183"/>
                </a:lnTo>
                <a:close/>
              </a:path>
              <a:path w="1564640" h="1354454">
                <a:moveTo>
                  <a:pt x="1232328" y="12700"/>
                </a:moveTo>
                <a:lnTo>
                  <a:pt x="1222054" y="12700"/>
                </a:lnTo>
                <a:lnTo>
                  <a:pt x="1216377" y="9194"/>
                </a:lnTo>
                <a:lnTo>
                  <a:pt x="1230575" y="9194"/>
                </a:lnTo>
                <a:lnTo>
                  <a:pt x="1232328" y="12700"/>
                </a:lnTo>
                <a:close/>
              </a:path>
              <a:path w="1564640" h="1354454">
                <a:moveTo>
                  <a:pt x="12785" y="680021"/>
                </a:moveTo>
                <a:lnTo>
                  <a:pt x="12785" y="674344"/>
                </a:lnTo>
                <a:lnTo>
                  <a:pt x="14201" y="677189"/>
                </a:lnTo>
                <a:lnTo>
                  <a:pt x="12785" y="680021"/>
                </a:lnTo>
                <a:close/>
              </a:path>
              <a:path w="1564640" h="1354454">
                <a:moveTo>
                  <a:pt x="14204" y="677183"/>
                </a:moveTo>
                <a:lnTo>
                  <a:pt x="12785" y="674344"/>
                </a:lnTo>
                <a:lnTo>
                  <a:pt x="15624" y="674344"/>
                </a:lnTo>
                <a:lnTo>
                  <a:pt x="14204" y="677183"/>
                </a:lnTo>
                <a:close/>
              </a:path>
              <a:path w="1564640" h="1354454">
                <a:moveTo>
                  <a:pt x="1551784" y="680021"/>
                </a:moveTo>
                <a:lnTo>
                  <a:pt x="1550365" y="677183"/>
                </a:lnTo>
                <a:lnTo>
                  <a:pt x="1551784" y="674344"/>
                </a:lnTo>
                <a:lnTo>
                  <a:pt x="1551784" y="680021"/>
                </a:lnTo>
                <a:close/>
              </a:path>
              <a:path w="1564640" h="1354454">
                <a:moveTo>
                  <a:pt x="1563144" y="680021"/>
                </a:moveTo>
                <a:lnTo>
                  <a:pt x="1551784" y="680021"/>
                </a:lnTo>
                <a:lnTo>
                  <a:pt x="1551784" y="674344"/>
                </a:lnTo>
                <a:lnTo>
                  <a:pt x="1563138" y="674344"/>
                </a:lnTo>
                <a:lnTo>
                  <a:pt x="1564560" y="677189"/>
                </a:lnTo>
                <a:lnTo>
                  <a:pt x="1563144" y="680021"/>
                </a:lnTo>
                <a:close/>
              </a:path>
              <a:path w="1564640" h="1354454">
                <a:moveTo>
                  <a:pt x="15624" y="680021"/>
                </a:moveTo>
                <a:lnTo>
                  <a:pt x="12785" y="680021"/>
                </a:lnTo>
                <a:lnTo>
                  <a:pt x="14204" y="677183"/>
                </a:lnTo>
                <a:lnTo>
                  <a:pt x="15624" y="680021"/>
                </a:lnTo>
                <a:close/>
              </a:path>
              <a:path w="1564640" h="1354454">
                <a:moveTo>
                  <a:pt x="1216377" y="1345171"/>
                </a:moveTo>
                <a:lnTo>
                  <a:pt x="1550365" y="677183"/>
                </a:lnTo>
                <a:lnTo>
                  <a:pt x="1551784" y="680021"/>
                </a:lnTo>
                <a:lnTo>
                  <a:pt x="1563144" y="680021"/>
                </a:lnTo>
                <a:lnTo>
                  <a:pt x="1232328" y="1341666"/>
                </a:lnTo>
                <a:lnTo>
                  <a:pt x="1222054" y="1341666"/>
                </a:lnTo>
                <a:lnTo>
                  <a:pt x="1216377" y="1345171"/>
                </a:lnTo>
                <a:close/>
              </a:path>
              <a:path w="1564640" h="1354454">
                <a:moveTo>
                  <a:pt x="348192" y="1345171"/>
                </a:moveTo>
                <a:lnTo>
                  <a:pt x="342515" y="1341666"/>
                </a:lnTo>
                <a:lnTo>
                  <a:pt x="346440" y="1341666"/>
                </a:lnTo>
                <a:lnTo>
                  <a:pt x="348192" y="1345171"/>
                </a:lnTo>
                <a:close/>
              </a:path>
              <a:path w="1564640" h="1354454">
                <a:moveTo>
                  <a:pt x="1216377" y="1345171"/>
                </a:moveTo>
                <a:lnTo>
                  <a:pt x="348192" y="1345171"/>
                </a:lnTo>
                <a:lnTo>
                  <a:pt x="346440" y="1341666"/>
                </a:lnTo>
                <a:lnTo>
                  <a:pt x="1218129" y="1341666"/>
                </a:lnTo>
                <a:lnTo>
                  <a:pt x="1216377" y="1345171"/>
                </a:lnTo>
                <a:close/>
              </a:path>
              <a:path w="1564640" h="1354454">
                <a:moveTo>
                  <a:pt x="1230575" y="1345171"/>
                </a:moveTo>
                <a:lnTo>
                  <a:pt x="1216377" y="1345171"/>
                </a:lnTo>
                <a:lnTo>
                  <a:pt x="1222054" y="1341666"/>
                </a:lnTo>
                <a:lnTo>
                  <a:pt x="1232328" y="1341666"/>
                </a:lnTo>
                <a:lnTo>
                  <a:pt x="1230575" y="13451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2025-04-16T12:59:03Z</dcterms:created>
  <dcterms:modified xsi:type="dcterms:W3CDTF">2025-04-16T12:59:03Z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2023-10-17T00:00:00Z</vt:filetime>
  </property>
  <property fmtid="{D5CDD505-2E9C-101B-9397-08002B2CF9AE}" pid="3" name="Creator">
    <vt:lpwstr>WPS 演示</vt:lpwstr>
  </property>
  <property fmtid="{D5CDD505-2E9C-101B-9397-08002B2CF9AE}" pid="4" name="LastSaved">
    <vt:filetime>2025-04-16T00:00:00Z</vt:filetime>
  </property>
</Properties>
</file>